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charts/chart1.xml" ContentType="application/vnd.openxmlformats-officedocument.drawingml.chart+xml"/>
  <Override PartName="/ppt/charts/chart2.xml" ContentType="application/vnd.openxmlformats-officedocument.drawingml.char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7.xml" ContentType="application/vnd.openxmlformats-officedocument.drawingml.diagramData+xml"/>
  <Override PartName="/ppt/diagrams/layout27.xml" ContentType="application/vnd.openxmlformats-officedocument.drawingml.diagramLayout+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ppt/notesSlides/notesSlide5.xml" ContentType="application/vnd.openxmlformats-officedocument.presentationml.notesSlide+xml"/>
  <Override PartName="/ppt/diagrams/data28.xml" ContentType="application/vnd.openxmlformats-officedocument.drawingml.diagramData+xml"/>
  <Override PartName="/ppt/diagrams/layout28.xml" ContentType="application/vnd.openxmlformats-officedocument.drawingml.diagramLayout+xml"/>
  <Override PartName="/ppt/diagrams/quickStyle28.xml" ContentType="application/vnd.openxmlformats-officedocument.drawingml.diagramStyle+xml"/>
  <Override PartName="/ppt/diagrams/colors28.xml" ContentType="application/vnd.openxmlformats-officedocument.drawingml.diagramColors+xml"/>
  <Override PartName="/ppt/diagrams/drawing28.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4"/>
  </p:notesMasterIdLst>
  <p:sldIdLst>
    <p:sldId id="390" r:id="rId2"/>
    <p:sldId id="319" r:id="rId3"/>
    <p:sldId id="289" r:id="rId4"/>
    <p:sldId id="307" r:id="rId5"/>
    <p:sldId id="329" r:id="rId6"/>
    <p:sldId id="323" r:id="rId7"/>
    <p:sldId id="259" r:id="rId8"/>
    <p:sldId id="330" r:id="rId9"/>
    <p:sldId id="342" r:id="rId10"/>
    <p:sldId id="340" r:id="rId11"/>
    <p:sldId id="343" r:id="rId12"/>
    <p:sldId id="334" r:id="rId13"/>
    <p:sldId id="344" r:id="rId14"/>
    <p:sldId id="345" r:id="rId15"/>
    <p:sldId id="346" r:id="rId16"/>
    <p:sldId id="347" r:id="rId17"/>
    <p:sldId id="348" r:id="rId18"/>
    <p:sldId id="349" r:id="rId19"/>
    <p:sldId id="350" r:id="rId20"/>
    <p:sldId id="335" r:id="rId21"/>
    <p:sldId id="351" r:id="rId22"/>
    <p:sldId id="352" r:id="rId23"/>
    <p:sldId id="353" r:id="rId24"/>
    <p:sldId id="336" r:id="rId25"/>
    <p:sldId id="354" r:id="rId26"/>
    <p:sldId id="355" r:id="rId27"/>
    <p:sldId id="356" r:id="rId28"/>
    <p:sldId id="337" r:id="rId29"/>
    <p:sldId id="366" r:id="rId30"/>
    <p:sldId id="357" r:id="rId31"/>
    <p:sldId id="370" r:id="rId32"/>
    <p:sldId id="363" r:id="rId33"/>
    <p:sldId id="371" r:id="rId34"/>
    <p:sldId id="372" r:id="rId35"/>
    <p:sldId id="373" r:id="rId36"/>
    <p:sldId id="374" r:id="rId37"/>
    <p:sldId id="375" r:id="rId38"/>
    <p:sldId id="376" r:id="rId39"/>
    <p:sldId id="377" r:id="rId40"/>
    <p:sldId id="378" r:id="rId41"/>
    <p:sldId id="379" r:id="rId42"/>
    <p:sldId id="380" r:id="rId43"/>
    <p:sldId id="381" r:id="rId44"/>
    <p:sldId id="382" r:id="rId45"/>
    <p:sldId id="392" r:id="rId46"/>
    <p:sldId id="384" r:id="rId47"/>
    <p:sldId id="385" r:id="rId48"/>
    <p:sldId id="386" r:id="rId49"/>
    <p:sldId id="387" r:id="rId50"/>
    <p:sldId id="388" r:id="rId51"/>
    <p:sldId id="391" r:id="rId52"/>
    <p:sldId id="393" r:id="rId5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42" y="88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oleObject" Target="file:///D:\Vien\2017\2017.Chuan%20HT\9.2017\Baocao%20BT%2023.9\21.9.%20Phan%20mem%20tong%20hop%20Chuan%20HT.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D:\Vien\2017\2017.Chuan%20HT\9.2017\Baocao%20BT%2023.9\21.9.%20Phan%20mem%20tong%20hop%20Chuan%20HT.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radarChart>
        <c:radarStyle val="marker"/>
        <c:varyColors val="0"/>
        <c:ser>
          <c:idx val="0"/>
          <c:order val="0"/>
          <c:tx>
            <c:strRef>
              <c:f>Sheet1!$G$5</c:f>
              <c:strCache>
                <c:ptCount val="1"/>
                <c:pt idx="0">
                  <c:v>A</c:v>
                </c:pt>
              </c:strCache>
            </c:strRef>
          </c:tx>
          <c:marker>
            <c:symbol val="none"/>
          </c:marker>
          <c:cat>
            <c:strRef>
              <c:f>Sheet1!$H$4:$V$4</c:f>
              <c:strCache>
                <c:ptCount val="14"/>
                <c:pt idx="0">
                  <c:v>Tiêu chí 1. Phẩm chất CT</c:v>
                </c:pt>
                <c:pt idx="1">
                  <c:v>Tiêu chí 2. Đạo đức NN</c:v>
                </c:pt>
                <c:pt idx="2">
                  <c:v>Tiêu chí 3. Phát triển CM bản thân </c:v>
                </c:pt>
                <c:pt idx="3">
                  <c:v>Tiêu chí 4. Trình độ CM,NV</c:v>
                </c:pt>
                <c:pt idx="4">
                  <c:v>Tiêu chí 5. Lập và tổ chức thực hiệnKH,CL</c:v>
                </c:pt>
                <c:pt idx="5">
                  <c:v>Tiêu chí 6. Tổ chức bộ máy, HC</c:v>
                </c:pt>
                <c:pt idx="6">
                  <c:v>Tiêu chí 7. Phát triển đội ngũ GV,NV</c:v>
                </c:pt>
                <c:pt idx="7">
                  <c:v>Tiêu chí 8. Quản lý hoạt động GD HS</c:v>
                </c:pt>
                <c:pt idx="8">
                  <c:v>Tiêu chí 9. Quản trị tài chính CSVC</c:v>
                </c:pt>
                <c:pt idx="9">
                  <c:v>Tiêu chí 10. Quản lý chất lượng GD</c:v>
                </c:pt>
                <c:pt idx="10">
                  <c:v>Tiêu chí 11. XD và thực hiện quy chế dân chủ CS</c:v>
                </c:pt>
                <c:pt idx="11">
                  <c:v>Tiêu chí 12. Xây dựng văn hóa nhà trường</c:v>
                </c:pt>
                <c:pt idx="12">
                  <c:v>Tiêu chí 13. Tham gia hoạt động GD GĐ,CĐ</c:v>
                </c:pt>
                <c:pt idx="13">
                  <c:v>Tiêu chí 14. Huy độngGĐ,CĐ,XH…</c:v>
                </c:pt>
              </c:strCache>
            </c:strRef>
          </c:cat>
          <c:val>
            <c:numRef>
              <c:f>Sheet1!$H$5:$V$5</c:f>
              <c:numCache>
                <c:formatCode>General</c:formatCode>
                <c:ptCount val="14"/>
                <c:pt idx="0">
                  <c:v>4</c:v>
                </c:pt>
                <c:pt idx="1">
                  <c:v>4</c:v>
                </c:pt>
                <c:pt idx="2">
                  <c:v>3</c:v>
                </c:pt>
                <c:pt idx="3">
                  <c:v>3</c:v>
                </c:pt>
                <c:pt idx="4">
                  <c:v>3</c:v>
                </c:pt>
                <c:pt idx="5">
                  <c:v>3</c:v>
                </c:pt>
                <c:pt idx="6">
                  <c:v>3</c:v>
                </c:pt>
                <c:pt idx="7">
                  <c:v>3</c:v>
                </c:pt>
                <c:pt idx="8">
                  <c:v>2</c:v>
                </c:pt>
                <c:pt idx="9">
                  <c:v>3</c:v>
                </c:pt>
                <c:pt idx="10">
                  <c:v>2</c:v>
                </c:pt>
                <c:pt idx="11">
                  <c:v>2</c:v>
                </c:pt>
                <c:pt idx="12">
                  <c:v>3</c:v>
                </c:pt>
                <c:pt idx="13">
                  <c:v>3</c:v>
                </c:pt>
              </c:numCache>
            </c:numRef>
          </c:val>
          <c:extLst xmlns:c16r2="http://schemas.microsoft.com/office/drawing/2015/06/chart">
            <c:ext xmlns:c16="http://schemas.microsoft.com/office/drawing/2014/chart" uri="{C3380CC4-5D6E-409C-BE32-E72D297353CC}">
              <c16:uniqueId val="{00000000-6203-4B4E-BD77-242F1BCA57DE}"/>
            </c:ext>
          </c:extLst>
        </c:ser>
        <c:ser>
          <c:idx val="1"/>
          <c:order val="1"/>
          <c:tx>
            <c:strRef>
              <c:f>Sheet1!$G$6</c:f>
              <c:strCache>
                <c:ptCount val="1"/>
                <c:pt idx="0">
                  <c:v>B</c:v>
                </c:pt>
              </c:strCache>
            </c:strRef>
          </c:tx>
          <c:marker>
            <c:symbol val="none"/>
          </c:marker>
          <c:cat>
            <c:strRef>
              <c:f>Sheet1!$H$4:$V$4</c:f>
              <c:strCache>
                <c:ptCount val="14"/>
                <c:pt idx="0">
                  <c:v>Tiêu chí 1. Phẩm chất CT</c:v>
                </c:pt>
                <c:pt idx="1">
                  <c:v>Tiêu chí 2. Đạo đức NN</c:v>
                </c:pt>
                <c:pt idx="2">
                  <c:v>Tiêu chí 3. Phát triển CM bản thân </c:v>
                </c:pt>
                <c:pt idx="3">
                  <c:v>Tiêu chí 4. Trình độ CM,NV</c:v>
                </c:pt>
                <c:pt idx="4">
                  <c:v>Tiêu chí 5. Lập và tổ chức thực hiệnKH,CL</c:v>
                </c:pt>
                <c:pt idx="5">
                  <c:v>Tiêu chí 6. Tổ chức bộ máy, HC</c:v>
                </c:pt>
                <c:pt idx="6">
                  <c:v>Tiêu chí 7. Phát triển đội ngũ GV,NV</c:v>
                </c:pt>
                <c:pt idx="7">
                  <c:v>Tiêu chí 8. Quản lý hoạt động GD HS</c:v>
                </c:pt>
                <c:pt idx="8">
                  <c:v>Tiêu chí 9. Quản trị tài chính CSVC</c:v>
                </c:pt>
                <c:pt idx="9">
                  <c:v>Tiêu chí 10. Quản lý chất lượng GD</c:v>
                </c:pt>
                <c:pt idx="10">
                  <c:v>Tiêu chí 11. XD và thực hiện quy chế dân chủ CS</c:v>
                </c:pt>
                <c:pt idx="11">
                  <c:v>Tiêu chí 12. Xây dựng văn hóa nhà trường</c:v>
                </c:pt>
                <c:pt idx="12">
                  <c:v>Tiêu chí 13. Tham gia hoạt động GD GĐ,CĐ</c:v>
                </c:pt>
                <c:pt idx="13">
                  <c:v>Tiêu chí 14. Huy độngGĐ,CĐ,XH…</c:v>
                </c:pt>
              </c:strCache>
            </c:strRef>
          </c:cat>
          <c:val>
            <c:numRef>
              <c:f>Sheet1!$H$6:$V$6</c:f>
              <c:numCache>
                <c:formatCode>General</c:formatCode>
                <c:ptCount val="14"/>
                <c:pt idx="0">
                  <c:v>2</c:v>
                </c:pt>
                <c:pt idx="1">
                  <c:v>2</c:v>
                </c:pt>
                <c:pt idx="2">
                  <c:v>3</c:v>
                </c:pt>
                <c:pt idx="3">
                  <c:v>3</c:v>
                </c:pt>
                <c:pt idx="4">
                  <c:v>2</c:v>
                </c:pt>
                <c:pt idx="5">
                  <c:v>2</c:v>
                </c:pt>
                <c:pt idx="6">
                  <c:v>2</c:v>
                </c:pt>
                <c:pt idx="7">
                  <c:v>1</c:v>
                </c:pt>
                <c:pt idx="8">
                  <c:v>1</c:v>
                </c:pt>
                <c:pt idx="9">
                  <c:v>1</c:v>
                </c:pt>
                <c:pt idx="10">
                  <c:v>1</c:v>
                </c:pt>
                <c:pt idx="11">
                  <c:v>2</c:v>
                </c:pt>
                <c:pt idx="12">
                  <c:v>2</c:v>
                </c:pt>
                <c:pt idx="13">
                  <c:v>2</c:v>
                </c:pt>
              </c:numCache>
            </c:numRef>
          </c:val>
          <c:extLst xmlns:c16r2="http://schemas.microsoft.com/office/drawing/2015/06/chart">
            <c:ext xmlns:c16="http://schemas.microsoft.com/office/drawing/2014/chart" uri="{C3380CC4-5D6E-409C-BE32-E72D297353CC}">
              <c16:uniqueId val="{00000001-6203-4B4E-BD77-242F1BCA57DE}"/>
            </c:ext>
          </c:extLst>
        </c:ser>
        <c:dLbls>
          <c:showLegendKey val="0"/>
          <c:showVal val="0"/>
          <c:showCatName val="0"/>
          <c:showSerName val="0"/>
          <c:showPercent val="0"/>
          <c:showBubbleSize val="0"/>
        </c:dLbls>
        <c:axId val="160515584"/>
        <c:axId val="160517120"/>
      </c:radarChart>
      <c:catAx>
        <c:axId val="160515584"/>
        <c:scaling>
          <c:orientation val="minMax"/>
        </c:scaling>
        <c:delete val="0"/>
        <c:axPos val="b"/>
        <c:majorGridlines/>
        <c:numFmt formatCode="General" sourceLinked="1"/>
        <c:majorTickMark val="out"/>
        <c:minorTickMark val="none"/>
        <c:tickLblPos val="nextTo"/>
        <c:txPr>
          <a:bodyPr/>
          <a:lstStyle/>
          <a:p>
            <a:pPr>
              <a:defRPr lang="ja-JP"/>
            </a:pPr>
            <a:endParaRPr lang="en-US"/>
          </a:p>
        </c:txPr>
        <c:crossAx val="160517120"/>
        <c:crosses val="autoZero"/>
        <c:auto val="1"/>
        <c:lblAlgn val="ctr"/>
        <c:lblOffset val="100"/>
        <c:noMultiLvlLbl val="0"/>
      </c:catAx>
      <c:valAx>
        <c:axId val="160517120"/>
        <c:scaling>
          <c:orientation val="minMax"/>
        </c:scaling>
        <c:delete val="0"/>
        <c:axPos val="l"/>
        <c:majorGridlines/>
        <c:numFmt formatCode="General" sourceLinked="1"/>
        <c:majorTickMark val="cross"/>
        <c:minorTickMark val="none"/>
        <c:tickLblPos val="nextTo"/>
        <c:txPr>
          <a:bodyPr/>
          <a:lstStyle/>
          <a:p>
            <a:pPr>
              <a:defRPr lang="ja-JP" sz="1200" b="1"/>
            </a:pPr>
            <a:endParaRPr lang="en-US"/>
          </a:p>
        </c:txPr>
        <c:crossAx val="160515584"/>
        <c:crosses val="autoZero"/>
        <c:crossBetween val="between"/>
        <c:majorUnit val="1"/>
      </c:valAx>
    </c:plotArea>
    <c:legend>
      <c:legendPos val="r"/>
      <c:layout/>
      <c:overlay val="0"/>
      <c:txPr>
        <a:bodyPr/>
        <a:lstStyle/>
        <a:p>
          <a:pPr>
            <a:defRPr lang="ja-JP"/>
          </a:pPr>
          <a:endParaRPr lang="en-US"/>
        </a:p>
      </c:txPr>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radarChart>
        <c:radarStyle val="marker"/>
        <c:varyColors val="0"/>
        <c:ser>
          <c:idx val="0"/>
          <c:order val="0"/>
          <c:tx>
            <c:strRef>
              <c:f>Sheet1!$G$5</c:f>
              <c:strCache>
                <c:ptCount val="1"/>
                <c:pt idx="0">
                  <c:v>A</c:v>
                </c:pt>
              </c:strCache>
            </c:strRef>
          </c:tx>
          <c:cat>
            <c:strRef>
              <c:f>Sheet1!$H$4:$V$4</c:f>
              <c:strCache>
                <c:ptCount val="14"/>
                <c:pt idx="0">
                  <c:v>Tiêu chí 1. Phẩm chất CT</c:v>
                </c:pt>
                <c:pt idx="1">
                  <c:v>Tiêu chí 2. Đạo đức NN</c:v>
                </c:pt>
                <c:pt idx="2">
                  <c:v>Tiêu chí 3. Phát triển CM bản thân </c:v>
                </c:pt>
                <c:pt idx="3">
                  <c:v>Tiêu chí 4. Trình độ CM,NV</c:v>
                </c:pt>
                <c:pt idx="4">
                  <c:v>Tiêu chí 5. Lập và tổ chức thực hiệnKH,CL</c:v>
                </c:pt>
                <c:pt idx="5">
                  <c:v>Tiêu chí 6. Tổ chức bộ máy, HC</c:v>
                </c:pt>
                <c:pt idx="6">
                  <c:v>Tiêu chí 7. Phát triển đội ngũ GV,NV</c:v>
                </c:pt>
                <c:pt idx="7">
                  <c:v>Tiêu chí 8. Quản lý hoạt động GD HS</c:v>
                </c:pt>
                <c:pt idx="8">
                  <c:v>Tiêu chí 9. Quản trị tài chính CSVC</c:v>
                </c:pt>
                <c:pt idx="9">
                  <c:v>Tiêu chí 10. Quản lý chất lượng GD</c:v>
                </c:pt>
                <c:pt idx="10">
                  <c:v>Tiêu chí 11. XD và thực hiện quy chế dân chủ CS</c:v>
                </c:pt>
                <c:pt idx="11">
                  <c:v>Tiêu chí 12. Xây dựng văn hóa nhà trường</c:v>
                </c:pt>
                <c:pt idx="12">
                  <c:v>Tiêu chí 13. Tham gia hoạt động GD GĐ,CĐ</c:v>
                </c:pt>
                <c:pt idx="13">
                  <c:v>Tiêu chí 14. Huy độngGĐ,CĐ,XH…</c:v>
                </c:pt>
              </c:strCache>
            </c:strRef>
          </c:cat>
          <c:val>
            <c:numRef>
              <c:f>Sheet1!$H$5:$V$5</c:f>
              <c:numCache>
                <c:formatCode>General</c:formatCode>
                <c:ptCount val="14"/>
                <c:pt idx="0">
                  <c:v>4</c:v>
                </c:pt>
                <c:pt idx="1">
                  <c:v>4</c:v>
                </c:pt>
                <c:pt idx="2">
                  <c:v>3</c:v>
                </c:pt>
                <c:pt idx="3">
                  <c:v>3</c:v>
                </c:pt>
                <c:pt idx="4">
                  <c:v>3</c:v>
                </c:pt>
                <c:pt idx="5">
                  <c:v>3</c:v>
                </c:pt>
                <c:pt idx="6">
                  <c:v>3</c:v>
                </c:pt>
                <c:pt idx="7">
                  <c:v>3</c:v>
                </c:pt>
                <c:pt idx="8">
                  <c:v>2</c:v>
                </c:pt>
                <c:pt idx="9">
                  <c:v>3</c:v>
                </c:pt>
                <c:pt idx="10">
                  <c:v>2</c:v>
                </c:pt>
                <c:pt idx="11">
                  <c:v>2</c:v>
                </c:pt>
                <c:pt idx="12">
                  <c:v>3</c:v>
                </c:pt>
                <c:pt idx="13">
                  <c:v>3</c:v>
                </c:pt>
              </c:numCache>
            </c:numRef>
          </c:val>
          <c:extLst xmlns:c16r2="http://schemas.microsoft.com/office/drawing/2015/06/chart">
            <c:ext xmlns:c16="http://schemas.microsoft.com/office/drawing/2014/chart" uri="{C3380CC4-5D6E-409C-BE32-E72D297353CC}">
              <c16:uniqueId val="{00000000-6C6C-4246-9D8D-29E04F6F686B}"/>
            </c:ext>
          </c:extLst>
        </c:ser>
        <c:ser>
          <c:idx val="1"/>
          <c:order val="1"/>
          <c:tx>
            <c:strRef>
              <c:f>Sheet1!$G$6</c:f>
              <c:strCache>
                <c:ptCount val="1"/>
                <c:pt idx="0">
                  <c:v>B</c:v>
                </c:pt>
              </c:strCache>
            </c:strRef>
          </c:tx>
          <c:marker>
            <c:symbol val="none"/>
          </c:marker>
          <c:cat>
            <c:strRef>
              <c:f>Sheet1!$H$4:$V$4</c:f>
              <c:strCache>
                <c:ptCount val="14"/>
                <c:pt idx="0">
                  <c:v>Tiêu chí 1. Phẩm chất CT</c:v>
                </c:pt>
                <c:pt idx="1">
                  <c:v>Tiêu chí 2. Đạo đức NN</c:v>
                </c:pt>
                <c:pt idx="2">
                  <c:v>Tiêu chí 3. Phát triển CM bản thân </c:v>
                </c:pt>
                <c:pt idx="3">
                  <c:v>Tiêu chí 4. Trình độ CM,NV</c:v>
                </c:pt>
                <c:pt idx="4">
                  <c:v>Tiêu chí 5. Lập và tổ chức thực hiệnKH,CL</c:v>
                </c:pt>
                <c:pt idx="5">
                  <c:v>Tiêu chí 6. Tổ chức bộ máy, HC</c:v>
                </c:pt>
                <c:pt idx="6">
                  <c:v>Tiêu chí 7. Phát triển đội ngũ GV,NV</c:v>
                </c:pt>
                <c:pt idx="7">
                  <c:v>Tiêu chí 8. Quản lý hoạt động GD HS</c:v>
                </c:pt>
                <c:pt idx="8">
                  <c:v>Tiêu chí 9. Quản trị tài chính CSVC</c:v>
                </c:pt>
                <c:pt idx="9">
                  <c:v>Tiêu chí 10. Quản lý chất lượng GD</c:v>
                </c:pt>
                <c:pt idx="10">
                  <c:v>Tiêu chí 11. XD và thực hiện quy chế dân chủ CS</c:v>
                </c:pt>
                <c:pt idx="11">
                  <c:v>Tiêu chí 12. Xây dựng văn hóa nhà trường</c:v>
                </c:pt>
                <c:pt idx="12">
                  <c:v>Tiêu chí 13. Tham gia hoạt động GD GĐ,CĐ</c:v>
                </c:pt>
                <c:pt idx="13">
                  <c:v>Tiêu chí 14. Huy độngGĐ,CĐ,XH…</c:v>
                </c:pt>
              </c:strCache>
            </c:strRef>
          </c:cat>
          <c:val>
            <c:numRef>
              <c:f>Sheet1!$H$6:$V$6</c:f>
              <c:numCache>
                <c:formatCode>General</c:formatCode>
                <c:ptCount val="14"/>
                <c:pt idx="0">
                  <c:v>2</c:v>
                </c:pt>
                <c:pt idx="1">
                  <c:v>2</c:v>
                </c:pt>
                <c:pt idx="2">
                  <c:v>3</c:v>
                </c:pt>
                <c:pt idx="3">
                  <c:v>3</c:v>
                </c:pt>
                <c:pt idx="4">
                  <c:v>2</c:v>
                </c:pt>
                <c:pt idx="5">
                  <c:v>2</c:v>
                </c:pt>
                <c:pt idx="6">
                  <c:v>2</c:v>
                </c:pt>
                <c:pt idx="7">
                  <c:v>1</c:v>
                </c:pt>
                <c:pt idx="8">
                  <c:v>1</c:v>
                </c:pt>
                <c:pt idx="9">
                  <c:v>1</c:v>
                </c:pt>
                <c:pt idx="10">
                  <c:v>1</c:v>
                </c:pt>
                <c:pt idx="11">
                  <c:v>2</c:v>
                </c:pt>
                <c:pt idx="12">
                  <c:v>2</c:v>
                </c:pt>
                <c:pt idx="13">
                  <c:v>2</c:v>
                </c:pt>
              </c:numCache>
            </c:numRef>
          </c:val>
          <c:extLst xmlns:c16r2="http://schemas.microsoft.com/office/drawing/2015/06/chart">
            <c:ext xmlns:c16="http://schemas.microsoft.com/office/drawing/2014/chart" uri="{C3380CC4-5D6E-409C-BE32-E72D297353CC}">
              <c16:uniqueId val="{00000001-6C6C-4246-9D8D-29E04F6F686B}"/>
            </c:ext>
          </c:extLst>
        </c:ser>
        <c:ser>
          <c:idx val="2"/>
          <c:order val="2"/>
          <c:tx>
            <c:strRef>
              <c:f>Sheet1!$G$7</c:f>
              <c:strCache>
                <c:ptCount val="1"/>
                <c:pt idx="0">
                  <c:v>C</c:v>
                </c:pt>
              </c:strCache>
            </c:strRef>
          </c:tx>
          <c:marker>
            <c:symbol val="none"/>
          </c:marker>
          <c:cat>
            <c:strRef>
              <c:f>Sheet1!$H$4:$V$4</c:f>
              <c:strCache>
                <c:ptCount val="14"/>
                <c:pt idx="0">
                  <c:v>Tiêu chí 1. Phẩm chất CT</c:v>
                </c:pt>
                <c:pt idx="1">
                  <c:v>Tiêu chí 2. Đạo đức NN</c:v>
                </c:pt>
                <c:pt idx="2">
                  <c:v>Tiêu chí 3. Phát triển CM bản thân </c:v>
                </c:pt>
                <c:pt idx="3">
                  <c:v>Tiêu chí 4. Trình độ CM,NV</c:v>
                </c:pt>
                <c:pt idx="4">
                  <c:v>Tiêu chí 5. Lập và tổ chức thực hiệnKH,CL</c:v>
                </c:pt>
                <c:pt idx="5">
                  <c:v>Tiêu chí 6. Tổ chức bộ máy, HC</c:v>
                </c:pt>
                <c:pt idx="6">
                  <c:v>Tiêu chí 7. Phát triển đội ngũ GV,NV</c:v>
                </c:pt>
                <c:pt idx="7">
                  <c:v>Tiêu chí 8. Quản lý hoạt động GD HS</c:v>
                </c:pt>
                <c:pt idx="8">
                  <c:v>Tiêu chí 9. Quản trị tài chính CSVC</c:v>
                </c:pt>
                <c:pt idx="9">
                  <c:v>Tiêu chí 10. Quản lý chất lượng GD</c:v>
                </c:pt>
                <c:pt idx="10">
                  <c:v>Tiêu chí 11. XD và thực hiện quy chế dân chủ CS</c:v>
                </c:pt>
                <c:pt idx="11">
                  <c:v>Tiêu chí 12. Xây dựng văn hóa nhà trường</c:v>
                </c:pt>
                <c:pt idx="12">
                  <c:v>Tiêu chí 13. Tham gia hoạt động GD GĐ,CĐ</c:v>
                </c:pt>
                <c:pt idx="13">
                  <c:v>Tiêu chí 14. Huy độngGĐ,CĐ,XH…</c:v>
                </c:pt>
              </c:strCache>
            </c:strRef>
          </c:cat>
          <c:val>
            <c:numRef>
              <c:f>Sheet1!$H$7:$V$7</c:f>
              <c:numCache>
                <c:formatCode>General</c:formatCode>
                <c:ptCount val="14"/>
                <c:pt idx="0">
                  <c:v>2</c:v>
                </c:pt>
                <c:pt idx="1">
                  <c:v>2</c:v>
                </c:pt>
                <c:pt idx="2">
                  <c:v>2</c:v>
                </c:pt>
                <c:pt idx="3">
                  <c:v>1</c:v>
                </c:pt>
                <c:pt idx="4">
                  <c:v>1</c:v>
                </c:pt>
                <c:pt idx="5">
                  <c:v>1</c:v>
                </c:pt>
                <c:pt idx="6">
                  <c:v>1</c:v>
                </c:pt>
                <c:pt idx="7">
                  <c:v>1</c:v>
                </c:pt>
                <c:pt idx="8">
                  <c:v>1</c:v>
                </c:pt>
                <c:pt idx="9">
                  <c:v>1</c:v>
                </c:pt>
                <c:pt idx="10">
                  <c:v>1</c:v>
                </c:pt>
                <c:pt idx="11">
                  <c:v>1</c:v>
                </c:pt>
                <c:pt idx="12">
                  <c:v>2</c:v>
                </c:pt>
                <c:pt idx="13">
                  <c:v>2</c:v>
                </c:pt>
              </c:numCache>
            </c:numRef>
          </c:val>
          <c:extLst xmlns:c16r2="http://schemas.microsoft.com/office/drawing/2015/06/chart">
            <c:ext xmlns:c16="http://schemas.microsoft.com/office/drawing/2014/chart" uri="{C3380CC4-5D6E-409C-BE32-E72D297353CC}">
              <c16:uniqueId val="{00000002-6C6C-4246-9D8D-29E04F6F686B}"/>
            </c:ext>
          </c:extLst>
        </c:ser>
        <c:ser>
          <c:idx val="3"/>
          <c:order val="3"/>
          <c:tx>
            <c:strRef>
              <c:f>Sheet1!$G$8</c:f>
              <c:strCache>
                <c:ptCount val="1"/>
                <c:pt idx="0">
                  <c:v>D</c:v>
                </c:pt>
              </c:strCache>
            </c:strRef>
          </c:tx>
          <c:marker>
            <c:symbol val="none"/>
          </c:marker>
          <c:cat>
            <c:strRef>
              <c:f>Sheet1!$H$4:$V$4</c:f>
              <c:strCache>
                <c:ptCount val="14"/>
                <c:pt idx="0">
                  <c:v>Tiêu chí 1. Phẩm chất CT</c:v>
                </c:pt>
                <c:pt idx="1">
                  <c:v>Tiêu chí 2. Đạo đức NN</c:v>
                </c:pt>
                <c:pt idx="2">
                  <c:v>Tiêu chí 3. Phát triển CM bản thân </c:v>
                </c:pt>
                <c:pt idx="3">
                  <c:v>Tiêu chí 4. Trình độ CM,NV</c:v>
                </c:pt>
                <c:pt idx="4">
                  <c:v>Tiêu chí 5. Lập và tổ chức thực hiệnKH,CL</c:v>
                </c:pt>
                <c:pt idx="5">
                  <c:v>Tiêu chí 6. Tổ chức bộ máy, HC</c:v>
                </c:pt>
                <c:pt idx="6">
                  <c:v>Tiêu chí 7. Phát triển đội ngũ GV,NV</c:v>
                </c:pt>
                <c:pt idx="7">
                  <c:v>Tiêu chí 8. Quản lý hoạt động GD HS</c:v>
                </c:pt>
                <c:pt idx="8">
                  <c:v>Tiêu chí 9. Quản trị tài chính CSVC</c:v>
                </c:pt>
                <c:pt idx="9">
                  <c:v>Tiêu chí 10. Quản lý chất lượng GD</c:v>
                </c:pt>
                <c:pt idx="10">
                  <c:v>Tiêu chí 11. XD và thực hiện quy chế dân chủ CS</c:v>
                </c:pt>
                <c:pt idx="11">
                  <c:v>Tiêu chí 12. Xây dựng văn hóa nhà trường</c:v>
                </c:pt>
                <c:pt idx="12">
                  <c:v>Tiêu chí 13. Tham gia hoạt động GD GĐ,CĐ</c:v>
                </c:pt>
                <c:pt idx="13">
                  <c:v>Tiêu chí 14. Huy độngGĐ,CĐ,XH…</c:v>
                </c:pt>
              </c:strCache>
            </c:strRef>
          </c:cat>
          <c:val>
            <c:numRef>
              <c:f>Sheet1!$H$8:$V$8</c:f>
              <c:numCache>
                <c:formatCode>General</c:formatCode>
                <c:ptCount val="14"/>
                <c:pt idx="0">
                  <c:v>3</c:v>
                </c:pt>
                <c:pt idx="1">
                  <c:v>3</c:v>
                </c:pt>
                <c:pt idx="2">
                  <c:v>3</c:v>
                </c:pt>
                <c:pt idx="3">
                  <c:v>3</c:v>
                </c:pt>
                <c:pt idx="4">
                  <c:v>3</c:v>
                </c:pt>
                <c:pt idx="5">
                  <c:v>2</c:v>
                </c:pt>
                <c:pt idx="6">
                  <c:v>2</c:v>
                </c:pt>
                <c:pt idx="7">
                  <c:v>2</c:v>
                </c:pt>
                <c:pt idx="8">
                  <c:v>2</c:v>
                </c:pt>
                <c:pt idx="9">
                  <c:v>3</c:v>
                </c:pt>
                <c:pt idx="10">
                  <c:v>3</c:v>
                </c:pt>
                <c:pt idx="11">
                  <c:v>3</c:v>
                </c:pt>
                <c:pt idx="12">
                  <c:v>3</c:v>
                </c:pt>
                <c:pt idx="13">
                  <c:v>3</c:v>
                </c:pt>
              </c:numCache>
            </c:numRef>
          </c:val>
          <c:extLst xmlns:c16r2="http://schemas.microsoft.com/office/drawing/2015/06/chart">
            <c:ext xmlns:c16="http://schemas.microsoft.com/office/drawing/2014/chart" uri="{C3380CC4-5D6E-409C-BE32-E72D297353CC}">
              <c16:uniqueId val="{00000003-6C6C-4246-9D8D-29E04F6F686B}"/>
            </c:ext>
          </c:extLst>
        </c:ser>
        <c:ser>
          <c:idx val="4"/>
          <c:order val="4"/>
          <c:tx>
            <c:strRef>
              <c:f>Sheet1!$G$9</c:f>
              <c:strCache>
                <c:ptCount val="1"/>
                <c:pt idx="0">
                  <c:v>E</c:v>
                </c:pt>
              </c:strCache>
            </c:strRef>
          </c:tx>
          <c:marker>
            <c:symbol val="none"/>
          </c:marker>
          <c:cat>
            <c:strRef>
              <c:f>Sheet1!$H$4:$V$4</c:f>
              <c:strCache>
                <c:ptCount val="14"/>
                <c:pt idx="0">
                  <c:v>Tiêu chí 1. Phẩm chất CT</c:v>
                </c:pt>
                <c:pt idx="1">
                  <c:v>Tiêu chí 2. Đạo đức NN</c:v>
                </c:pt>
                <c:pt idx="2">
                  <c:v>Tiêu chí 3. Phát triển CM bản thân </c:v>
                </c:pt>
                <c:pt idx="3">
                  <c:v>Tiêu chí 4. Trình độ CM,NV</c:v>
                </c:pt>
                <c:pt idx="4">
                  <c:v>Tiêu chí 5. Lập và tổ chức thực hiệnKH,CL</c:v>
                </c:pt>
                <c:pt idx="5">
                  <c:v>Tiêu chí 6. Tổ chức bộ máy, HC</c:v>
                </c:pt>
                <c:pt idx="6">
                  <c:v>Tiêu chí 7. Phát triển đội ngũ GV,NV</c:v>
                </c:pt>
                <c:pt idx="7">
                  <c:v>Tiêu chí 8. Quản lý hoạt động GD HS</c:v>
                </c:pt>
                <c:pt idx="8">
                  <c:v>Tiêu chí 9. Quản trị tài chính CSVC</c:v>
                </c:pt>
                <c:pt idx="9">
                  <c:v>Tiêu chí 10. Quản lý chất lượng GD</c:v>
                </c:pt>
                <c:pt idx="10">
                  <c:v>Tiêu chí 11. XD và thực hiện quy chế dân chủ CS</c:v>
                </c:pt>
                <c:pt idx="11">
                  <c:v>Tiêu chí 12. Xây dựng văn hóa nhà trường</c:v>
                </c:pt>
                <c:pt idx="12">
                  <c:v>Tiêu chí 13. Tham gia hoạt động GD GĐ,CĐ</c:v>
                </c:pt>
                <c:pt idx="13">
                  <c:v>Tiêu chí 14. Huy độngGĐ,CĐ,XH…</c:v>
                </c:pt>
              </c:strCache>
            </c:strRef>
          </c:cat>
          <c:val>
            <c:numRef>
              <c:f>Sheet1!$H$9:$V$9</c:f>
              <c:numCache>
                <c:formatCode>General</c:formatCode>
                <c:ptCount val="14"/>
                <c:pt idx="0">
                  <c:v>4</c:v>
                </c:pt>
                <c:pt idx="1">
                  <c:v>4</c:v>
                </c:pt>
                <c:pt idx="2">
                  <c:v>4</c:v>
                </c:pt>
                <c:pt idx="3">
                  <c:v>4</c:v>
                </c:pt>
                <c:pt idx="4">
                  <c:v>4</c:v>
                </c:pt>
                <c:pt idx="5">
                  <c:v>3</c:v>
                </c:pt>
                <c:pt idx="6">
                  <c:v>3</c:v>
                </c:pt>
                <c:pt idx="7">
                  <c:v>4</c:v>
                </c:pt>
                <c:pt idx="8">
                  <c:v>4</c:v>
                </c:pt>
                <c:pt idx="9">
                  <c:v>4</c:v>
                </c:pt>
                <c:pt idx="10">
                  <c:v>4</c:v>
                </c:pt>
                <c:pt idx="11">
                  <c:v>4</c:v>
                </c:pt>
                <c:pt idx="12">
                  <c:v>4</c:v>
                </c:pt>
                <c:pt idx="13">
                  <c:v>4</c:v>
                </c:pt>
              </c:numCache>
            </c:numRef>
          </c:val>
          <c:extLst xmlns:c16r2="http://schemas.microsoft.com/office/drawing/2015/06/chart">
            <c:ext xmlns:c16="http://schemas.microsoft.com/office/drawing/2014/chart" uri="{C3380CC4-5D6E-409C-BE32-E72D297353CC}">
              <c16:uniqueId val="{00000004-6C6C-4246-9D8D-29E04F6F686B}"/>
            </c:ext>
          </c:extLst>
        </c:ser>
        <c:ser>
          <c:idx val="5"/>
          <c:order val="5"/>
          <c:tx>
            <c:strRef>
              <c:f>Sheet1!$G$10</c:f>
              <c:strCache>
                <c:ptCount val="1"/>
                <c:pt idx="0">
                  <c:v>G</c:v>
                </c:pt>
              </c:strCache>
            </c:strRef>
          </c:tx>
          <c:marker>
            <c:symbol val="none"/>
          </c:marker>
          <c:cat>
            <c:strRef>
              <c:f>Sheet1!$H$4:$V$4</c:f>
              <c:strCache>
                <c:ptCount val="14"/>
                <c:pt idx="0">
                  <c:v>Tiêu chí 1. Phẩm chất CT</c:v>
                </c:pt>
                <c:pt idx="1">
                  <c:v>Tiêu chí 2. Đạo đức NN</c:v>
                </c:pt>
                <c:pt idx="2">
                  <c:v>Tiêu chí 3. Phát triển CM bản thân </c:v>
                </c:pt>
                <c:pt idx="3">
                  <c:v>Tiêu chí 4. Trình độ CM,NV</c:v>
                </c:pt>
                <c:pt idx="4">
                  <c:v>Tiêu chí 5. Lập và tổ chức thực hiệnKH,CL</c:v>
                </c:pt>
                <c:pt idx="5">
                  <c:v>Tiêu chí 6. Tổ chức bộ máy, HC</c:v>
                </c:pt>
                <c:pt idx="6">
                  <c:v>Tiêu chí 7. Phát triển đội ngũ GV,NV</c:v>
                </c:pt>
                <c:pt idx="7">
                  <c:v>Tiêu chí 8. Quản lý hoạt động GD HS</c:v>
                </c:pt>
                <c:pt idx="8">
                  <c:v>Tiêu chí 9. Quản trị tài chính CSVC</c:v>
                </c:pt>
                <c:pt idx="9">
                  <c:v>Tiêu chí 10. Quản lý chất lượng GD</c:v>
                </c:pt>
                <c:pt idx="10">
                  <c:v>Tiêu chí 11. XD và thực hiện quy chế dân chủ CS</c:v>
                </c:pt>
                <c:pt idx="11">
                  <c:v>Tiêu chí 12. Xây dựng văn hóa nhà trường</c:v>
                </c:pt>
                <c:pt idx="12">
                  <c:v>Tiêu chí 13. Tham gia hoạt động GD GĐ,CĐ</c:v>
                </c:pt>
                <c:pt idx="13">
                  <c:v>Tiêu chí 14. Huy độngGĐ,CĐ,XH…</c:v>
                </c:pt>
              </c:strCache>
            </c:strRef>
          </c:cat>
          <c:val>
            <c:numRef>
              <c:f>Sheet1!$H$10:$V$10</c:f>
              <c:numCache>
                <c:formatCode>General</c:formatCode>
                <c:ptCount val="14"/>
                <c:pt idx="0">
                  <c:v>3</c:v>
                </c:pt>
                <c:pt idx="1">
                  <c:v>3</c:v>
                </c:pt>
                <c:pt idx="2">
                  <c:v>3</c:v>
                </c:pt>
                <c:pt idx="3">
                  <c:v>3</c:v>
                </c:pt>
                <c:pt idx="4">
                  <c:v>3</c:v>
                </c:pt>
                <c:pt idx="5">
                  <c:v>2</c:v>
                </c:pt>
                <c:pt idx="6">
                  <c:v>2</c:v>
                </c:pt>
                <c:pt idx="7">
                  <c:v>2</c:v>
                </c:pt>
                <c:pt idx="8">
                  <c:v>2</c:v>
                </c:pt>
                <c:pt idx="9">
                  <c:v>3</c:v>
                </c:pt>
                <c:pt idx="10">
                  <c:v>3</c:v>
                </c:pt>
                <c:pt idx="11">
                  <c:v>3</c:v>
                </c:pt>
                <c:pt idx="12">
                  <c:v>3</c:v>
                </c:pt>
                <c:pt idx="13">
                  <c:v>3</c:v>
                </c:pt>
              </c:numCache>
            </c:numRef>
          </c:val>
          <c:extLst xmlns:c16r2="http://schemas.microsoft.com/office/drawing/2015/06/chart">
            <c:ext xmlns:c16="http://schemas.microsoft.com/office/drawing/2014/chart" uri="{C3380CC4-5D6E-409C-BE32-E72D297353CC}">
              <c16:uniqueId val="{00000005-6C6C-4246-9D8D-29E04F6F686B}"/>
            </c:ext>
          </c:extLst>
        </c:ser>
        <c:ser>
          <c:idx val="6"/>
          <c:order val="6"/>
          <c:tx>
            <c:strRef>
              <c:f>Sheet1!$G$11</c:f>
              <c:strCache>
                <c:ptCount val="1"/>
                <c:pt idx="0">
                  <c:v>H</c:v>
                </c:pt>
              </c:strCache>
            </c:strRef>
          </c:tx>
          <c:marker>
            <c:symbol val="none"/>
          </c:marker>
          <c:cat>
            <c:strRef>
              <c:f>Sheet1!$H$4:$V$4</c:f>
              <c:strCache>
                <c:ptCount val="14"/>
                <c:pt idx="0">
                  <c:v>Tiêu chí 1. Phẩm chất CT</c:v>
                </c:pt>
                <c:pt idx="1">
                  <c:v>Tiêu chí 2. Đạo đức NN</c:v>
                </c:pt>
                <c:pt idx="2">
                  <c:v>Tiêu chí 3. Phát triển CM bản thân </c:v>
                </c:pt>
                <c:pt idx="3">
                  <c:v>Tiêu chí 4. Trình độ CM,NV</c:v>
                </c:pt>
                <c:pt idx="4">
                  <c:v>Tiêu chí 5. Lập và tổ chức thực hiệnKH,CL</c:v>
                </c:pt>
                <c:pt idx="5">
                  <c:v>Tiêu chí 6. Tổ chức bộ máy, HC</c:v>
                </c:pt>
                <c:pt idx="6">
                  <c:v>Tiêu chí 7. Phát triển đội ngũ GV,NV</c:v>
                </c:pt>
                <c:pt idx="7">
                  <c:v>Tiêu chí 8. Quản lý hoạt động GD HS</c:v>
                </c:pt>
                <c:pt idx="8">
                  <c:v>Tiêu chí 9. Quản trị tài chính CSVC</c:v>
                </c:pt>
                <c:pt idx="9">
                  <c:v>Tiêu chí 10. Quản lý chất lượng GD</c:v>
                </c:pt>
                <c:pt idx="10">
                  <c:v>Tiêu chí 11. XD và thực hiện quy chế dân chủ CS</c:v>
                </c:pt>
                <c:pt idx="11">
                  <c:v>Tiêu chí 12. Xây dựng văn hóa nhà trường</c:v>
                </c:pt>
                <c:pt idx="12">
                  <c:v>Tiêu chí 13. Tham gia hoạt động GD GĐ,CĐ</c:v>
                </c:pt>
                <c:pt idx="13">
                  <c:v>Tiêu chí 14. Huy độngGĐ,CĐ,XH…</c:v>
                </c:pt>
              </c:strCache>
            </c:strRef>
          </c:cat>
          <c:val>
            <c:numRef>
              <c:f>Sheet1!$H$11:$V$11</c:f>
              <c:numCache>
                <c:formatCode>General</c:formatCode>
                <c:ptCount val="14"/>
                <c:pt idx="0">
                  <c:v>3</c:v>
                </c:pt>
                <c:pt idx="1">
                  <c:v>3</c:v>
                </c:pt>
                <c:pt idx="2">
                  <c:v>2</c:v>
                </c:pt>
                <c:pt idx="3">
                  <c:v>2</c:v>
                </c:pt>
                <c:pt idx="4">
                  <c:v>3</c:v>
                </c:pt>
                <c:pt idx="5">
                  <c:v>3</c:v>
                </c:pt>
                <c:pt idx="6">
                  <c:v>3</c:v>
                </c:pt>
                <c:pt idx="7">
                  <c:v>3</c:v>
                </c:pt>
                <c:pt idx="8">
                  <c:v>2</c:v>
                </c:pt>
                <c:pt idx="9">
                  <c:v>3</c:v>
                </c:pt>
                <c:pt idx="10">
                  <c:v>3</c:v>
                </c:pt>
                <c:pt idx="11">
                  <c:v>3</c:v>
                </c:pt>
                <c:pt idx="12">
                  <c:v>2</c:v>
                </c:pt>
                <c:pt idx="13">
                  <c:v>3</c:v>
                </c:pt>
              </c:numCache>
            </c:numRef>
          </c:val>
          <c:extLst xmlns:c16r2="http://schemas.microsoft.com/office/drawing/2015/06/chart">
            <c:ext xmlns:c16="http://schemas.microsoft.com/office/drawing/2014/chart" uri="{C3380CC4-5D6E-409C-BE32-E72D297353CC}">
              <c16:uniqueId val="{00000006-6C6C-4246-9D8D-29E04F6F686B}"/>
            </c:ext>
          </c:extLst>
        </c:ser>
        <c:ser>
          <c:idx val="7"/>
          <c:order val="7"/>
          <c:tx>
            <c:strRef>
              <c:f>Sheet1!$G$12</c:f>
              <c:strCache>
                <c:ptCount val="1"/>
                <c:pt idx="0">
                  <c:v>I</c:v>
                </c:pt>
              </c:strCache>
            </c:strRef>
          </c:tx>
          <c:marker>
            <c:symbol val="none"/>
          </c:marker>
          <c:cat>
            <c:strRef>
              <c:f>Sheet1!$H$4:$V$4</c:f>
              <c:strCache>
                <c:ptCount val="14"/>
                <c:pt idx="0">
                  <c:v>Tiêu chí 1. Phẩm chất CT</c:v>
                </c:pt>
                <c:pt idx="1">
                  <c:v>Tiêu chí 2. Đạo đức NN</c:v>
                </c:pt>
                <c:pt idx="2">
                  <c:v>Tiêu chí 3. Phát triển CM bản thân </c:v>
                </c:pt>
                <c:pt idx="3">
                  <c:v>Tiêu chí 4. Trình độ CM,NV</c:v>
                </c:pt>
                <c:pt idx="4">
                  <c:v>Tiêu chí 5. Lập và tổ chức thực hiệnKH,CL</c:v>
                </c:pt>
                <c:pt idx="5">
                  <c:v>Tiêu chí 6. Tổ chức bộ máy, HC</c:v>
                </c:pt>
                <c:pt idx="6">
                  <c:v>Tiêu chí 7. Phát triển đội ngũ GV,NV</c:v>
                </c:pt>
                <c:pt idx="7">
                  <c:v>Tiêu chí 8. Quản lý hoạt động GD HS</c:v>
                </c:pt>
                <c:pt idx="8">
                  <c:v>Tiêu chí 9. Quản trị tài chính CSVC</c:v>
                </c:pt>
                <c:pt idx="9">
                  <c:v>Tiêu chí 10. Quản lý chất lượng GD</c:v>
                </c:pt>
                <c:pt idx="10">
                  <c:v>Tiêu chí 11. XD và thực hiện quy chế dân chủ CS</c:v>
                </c:pt>
                <c:pt idx="11">
                  <c:v>Tiêu chí 12. Xây dựng văn hóa nhà trường</c:v>
                </c:pt>
                <c:pt idx="12">
                  <c:v>Tiêu chí 13. Tham gia hoạt động GD GĐ,CĐ</c:v>
                </c:pt>
                <c:pt idx="13">
                  <c:v>Tiêu chí 14. Huy độngGĐ,CĐ,XH…</c:v>
                </c:pt>
              </c:strCache>
            </c:strRef>
          </c:cat>
          <c:val>
            <c:numRef>
              <c:f>Sheet1!$H$12:$V$12</c:f>
              <c:numCache>
                <c:formatCode>General</c:formatCode>
                <c:ptCount val="14"/>
                <c:pt idx="0">
                  <c:v>4</c:v>
                </c:pt>
                <c:pt idx="1">
                  <c:v>4</c:v>
                </c:pt>
                <c:pt idx="2">
                  <c:v>3</c:v>
                </c:pt>
                <c:pt idx="3">
                  <c:v>3</c:v>
                </c:pt>
                <c:pt idx="4">
                  <c:v>3</c:v>
                </c:pt>
                <c:pt idx="5">
                  <c:v>3</c:v>
                </c:pt>
                <c:pt idx="6">
                  <c:v>3</c:v>
                </c:pt>
                <c:pt idx="7">
                  <c:v>3</c:v>
                </c:pt>
                <c:pt idx="8">
                  <c:v>2</c:v>
                </c:pt>
                <c:pt idx="9">
                  <c:v>3</c:v>
                </c:pt>
                <c:pt idx="10">
                  <c:v>2</c:v>
                </c:pt>
                <c:pt idx="11">
                  <c:v>2</c:v>
                </c:pt>
                <c:pt idx="12">
                  <c:v>3</c:v>
                </c:pt>
                <c:pt idx="13">
                  <c:v>3</c:v>
                </c:pt>
              </c:numCache>
            </c:numRef>
          </c:val>
          <c:extLst xmlns:c16r2="http://schemas.microsoft.com/office/drawing/2015/06/chart">
            <c:ext xmlns:c16="http://schemas.microsoft.com/office/drawing/2014/chart" uri="{C3380CC4-5D6E-409C-BE32-E72D297353CC}">
              <c16:uniqueId val="{00000007-6C6C-4246-9D8D-29E04F6F686B}"/>
            </c:ext>
          </c:extLst>
        </c:ser>
        <c:ser>
          <c:idx val="8"/>
          <c:order val="8"/>
          <c:tx>
            <c:strRef>
              <c:f>Sheet1!$G$13</c:f>
              <c:strCache>
                <c:ptCount val="1"/>
                <c:pt idx="0">
                  <c:v>K</c:v>
                </c:pt>
              </c:strCache>
            </c:strRef>
          </c:tx>
          <c:marker>
            <c:symbol val="none"/>
          </c:marker>
          <c:cat>
            <c:strRef>
              <c:f>Sheet1!$H$4:$V$4</c:f>
              <c:strCache>
                <c:ptCount val="14"/>
                <c:pt idx="0">
                  <c:v>Tiêu chí 1. Phẩm chất CT</c:v>
                </c:pt>
                <c:pt idx="1">
                  <c:v>Tiêu chí 2. Đạo đức NN</c:v>
                </c:pt>
                <c:pt idx="2">
                  <c:v>Tiêu chí 3. Phát triển CM bản thân </c:v>
                </c:pt>
                <c:pt idx="3">
                  <c:v>Tiêu chí 4. Trình độ CM,NV</c:v>
                </c:pt>
                <c:pt idx="4">
                  <c:v>Tiêu chí 5. Lập và tổ chức thực hiệnKH,CL</c:v>
                </c:pt>
                <c:pt idx="5">
                  <c:v>Tiêu chí 6. Tổ chức bộ máy, HC</c:v>
                </c:pt>
                <c:pt idx="6">
                  <c:v>Tiêu chí 7. Phát triển đội ngũ GV,NV</c:v>
                </c:pt>
                <c:pt idx="7">
                  <c:v>Tiêu chí 8. Quản lý hoạt động GD HS</c:v>
                </c:pt>
                <c:pt idx="8">
                  <c:v>Tiêu chí 9. Quản trị tài chính CSVC</c:v>
                </c:pt>
                <c:pt idx="9">
                  <c:v>Tiêu chí 10. Quản lý chất lượng GD</c:v>
                </c:pt>
                <c:pt idx="10">
                  <c:v>Tiêu chí 11. XD và thực hiện quy chế dân chủ CS</c:v>
                </c:pt>
                <c:pt idx="11">
                  <c:v>Tiêu chí 12. Xây dựng văn hóa nhà trường</c:v>
                </c:pt>
                <c:pt idx="12">
                  <c:v>Tiêu chí 13. Tham gia hoạt động GD GĐ,CĐ</c:v>
                </c:pt>
                <c:pt idx="13">
                  <c:v>Tiêu chí 14. Huy độngGĐ,CĐ,XH…</c:v>
                </c:pt>
              </c:strCache>
            </c:strRef>
          </c:cat>
          <c:val>
            <c:numRef>
              <c:f>Sheet1!$H$13:$V$13</c:f>
              <c:numCache>
                <c:formatCode>General</c:formatCode>
                <c:ptCount val="14"/>
                <c:pt idx="0">
                  <c:v>2</c:v>
                </c:pt>
                <c:pt idx="1">
                  <c:v>2</c:v>
                </c:pt>
                <c:pt idx="2">
                  <c:v>3</c:v>
                </c:pt>
                <c:pt idx="3">
                  <c:v>3</c:v>
                </c:pt>
                <c:pt idx="4">
                  <c:v>2</c:v>
                </c:pt>
                <c:pt idx="5">
                  <c:v>2</c:v>
                </c:pt>
                <c:pt idx="6">
                  <c:v>2</c:v>
                </c:pt>
                <c:pt idx="7">
                  <c:v>1</c:v>
                </c:pt>
                <c:pt idx="8">
                  <c:v>1</c:v>
                </c:pt>
                <c:pt idx="9">
                  <c:v>1</c:v>
                </c:pt>
                <c:pt idx="10">
                  <c:v>1</c:v>
                </c:pt>
                <c:pt idx="11">
                  <c:v>2</c:v>
                </c:pt>
                <c:pt idx="12">
                  <c:v>2</c:v>
                </c:pt>
                <c:pt idx="13">
                  <c:v>2</c:v>
                </c:pt>
              </c:numCache>
            </c:numRef>
          </c:val>
          <c:extLst xmlns:c16r2="http://schemas.microsoft.com/office/drawing/2015/06/chart">
            <c:ext xmlns:c16="http://schemas.microsoft.com/office/drawing/2014/chart" uri="{C3380CC4-5D6E-409C-BE32-E72D297353CC}">
              <c16:uniqueId val="{00000008-6C6C-4246-9D8D-29E04F6F686B}"/>
            </c:ext>
          </c:extLst>
        </c:ser>
        <c:ser>
          <c:idx val="9"/>
          <c:order val="9"/>
          <c:tx>
            <c:strRef>
              <c:f>Sheet1!$G$14</c:f>
              <c:strCache>
                <c:ptCount val="1"/>
                <c:pt idx="0">
                  <c:v>L</c:v>
                </c:pt>
              </c:strCache>
            </c:strRef>
          </c:tx>
          <c:marker>
            <c:symbol val="none"/>
          </c:marker>
          <c:cat>
            <c:strRef>
              <c:f>Sheet1!$H$4:$V$4</c:f>
              <c:strCache>
                <c:ptCount val="14"/>
                <c:pt idx="0">
                  <c:v>Tiêu chí 1. Phẩm chất CT</c:v>
                </c:pt>
                <c:pt idx="1">
                  <c:v>Tiêu chí 2. Đạo đức NN</c:v>
                </c:pt>
                <c:pt idx="2">
                  <c:v>Tiêu chí 3. Phát triển CM bản thân </c:v>
                </c:pt>
                <c:pt idx="3">
                  <c:v>Tiêu chí 4. Trình độ CM,NV</c:v>
                </c:pt>
                <c:pt idx="4">
                  <c:v>Tiêu chí 5. Lập và tổ chức thực hiệnKH,CL</c:v>
                </c:pt>
                <c:pt idx="5">
                  <c:v>Tiêu chí 6. Tổ chức bộ máy, HC</c:v>
                </c:pt>
                <c:pt idx="6">
                  <c:v>Tiêu chí 7. Phát triển đội ngũ GV,NV</c:v>
                </c:pt>
                <c:pt idx="7">
                  <c:v>Tiêu chí 8. Quản lý hoạt động GD HS</c:v>
                </c:pt>
                <c:pt idx="8">
                  <c:v>Tiêu chí 9. Quản trị tài chính CSVC</c:v>
                </c:pt>
                <c:pt idx="9">
                  <c:v>Tiêu chí 10. Quản lý chất lượng GD</c:v>
                </c:pt>
                <c:pt idx="10">
                  <c:v>Tiêu chí 11. XD và thực hiện quy chế dân chủ CS</c:v>
                </c:pt>
                <c:pt idx="11">
                  <c:v>Tiêu chí 12. Xây dựng văn hóa nhà trường</c:v>
                </c:pt>
                <c:pt idx="12">
                  <c:v>Tiêu chí 13. Tham gia hoạt động GD GĐ,CĐ</c:v>
                </c:pt>
                <c:pt idx="13">
                  <c:v>Tiêu chí 14. Huy độngGĐ,CĐ,XH…</c:v>
                </c:pt>
              </c:strCache>
            </c:strRef>
          </c:cat>
          <c:val>
            <c:numRef>
              <c:f>Sheet1!$H$14:$V$14</c:f>
              <c:numCache>
                <c:formatCode>General</c:formatCode>
                <c:ptCount val="14"/>
                <c:pt idx="0">
                  <c:v>2</c:v>
                </c:pt>
                <c:pt idx="1">
                  <c:v>2</c:v>
                </c:pt>
                <c:pt idx="2">
                  <c:v>2</c:v>
                </c:pt>
                <c:pt idx="3">
                  <c:v>1</c:v>
                </c:pt>
                <c:pt idx="4">
                  <c:v>1</c:v>
                </c:pt>
                <c:pt idx="5">
                  <c:v>1</c:v>
                </c:pt>
                <c:pt idx="6">
                  <c:v>1</c:v>
                </c:pt>
                <c:pt idx="7">
                  <c:v>1</c:v>
                </c:pt>
                <c:pt idx="8">
                  <c:v>1</c:v>
                </c:pt>
                <c:pt idx="9">
                  <c:v>1</c:v>
                </c:pt>
                <c:pt idx="10">
                  <c:v>1</c:v>
                </c:pt>
                <c:pt idx="11">
                  <c:v>1</c:v>
                </c:pt>
                <c:pt idx="12">
                  <c:v>2</c:v>
                </c:pt>
                <c:pt idx="13">
                  <c:v>2</c:v>
                </c:pt>
              </c:numCache>
            </c:numRef>
          </c:val>
          <c:extLst xmlns:c16r2="http://schemas.microsoft.com/office/drawing/2015/06/chart">
            <c:ext xmlns:c16="http://schemas.microsoft.com/office/drawing/2014/chart" uri="{C3380CC4-5D6E-409C-BE32-E72D297353CC}">
              <c16:uniqueId val="{00000009-6C6C-4246-9D8D-29E04F6F686B}"/>
            </c:ext>
          </c:extLst>
        </c:ser>
        <c:ser>
          <c:idx val="10"/>
          <c:order val="10"/>
          <c:tx>
            <c:strRef>
              <c:f>Sheet1!$G$15</c:f>
              <c:strCache>
                <c:ptCount val="1"/>
                <c:pt idx="0">
                  <c:v>M</c:v>
                </c:pt>
              </c:strCache>
            </c:strRef>
          </c:tx>
          <c:marker>
            <c:symbol val="none"/>
          </c:marker>
          <c:cat>
            <c:strRef>
              <c:f>Sheet1!$H$4:$V$4</c:f>
              <c:strCache>
                <c:ptCount val="14"/>
                <c:pt idx="0">
                  <c:v>Tiêu chí 1. Phẩm chất CT</c:v>
                </c:pt>
                <c:pt idx="1">
                  <c:v>Tiêu chí 2. Đạo đức NN</c:v>
                </c:pt>
                <c:pt idx="2">
                  <c:v>Tiêu chí 3. Phát triển CM bản thân </c:v>
                </c:pt>
                <c:pt idx="3">
                  <c:v>Tiêu chí 4. Trình độ CM,NV</c:v>
                </c:pt>
                <c:pt idx="4">
                  <c:v>Tiêu chí 5. Lập và tổ chức thực hiệnKH,CL</c:v>
                </c:pt>
                <c:pt idx="5">
                  <c:v>Tiêu chí 6. Tổ chức bộ máy, HC</c:v>
                </c:pt>
                <c:pt idx="6">
                  <c:v>Tiêu chí 7. Phát triển đội ngũ GV,NV</c:v>
                </c:pt>
                <c:pt idx="7">
                  <c:v>Tiêu chí 8. Quản lý hoạt động GD HS</c:v>
                </c:pt>
                <c:pt idx="8">
                  <c:v>Tiêu chí 9. Quản trị tài chính CSVC</c:v>
                </c:pt>
                <c:pt idx="9">
                  <c:v>Tiêu chí 10. Quản lý chất lượng GD</c:v>
                </c:pt>
                <c:pt idx="10">
                  <c:v>Tiêu chí 11. XD và thực hiện quy chế dân chủ CS</c:v>
                </c:pt>
                <c:pt idx="11">
                  <c:v>Tiêu chí 12. Xây dựng văn hóa nhà trường</c:v>
                </c:pt>
                <c:pt idx="12">
                  <c:v>Tiêu chí 13. Tham gia hoạt động GD GĐ,CĐ</c:v>
                </c:pt>
                <c:pt idx="13">
                  <c:v>Tiêu chí 14. Huy độngGĐ,CĐ,XH…</c:v>
                </c:pt>
              </c:strCache>
            </c:strRef>
          </c:cat>
          <c:val>
            <c:numRef>
              <c:f>Sheet1!$H$15:$V$15</c:f>
              <c:numCache>
                <c:formatCode>General</c:formatCode>
                <c:ptCount val="14"/>
                <c:pt idx="0">
                  <c:v>3</c:v>
                </c:pt>
                <c:pt idx="1">
                  <c:v>3</c:v>
                </c:pt>
                <c:pt idx="2">
                  <c:v>3</c:v>
                </c:pt>
                <c:pt idx="3">
                  <c:v>3</c:v>
                </c:pt>
                <c:pt idx="4">
                  <c:v>3</c:v>
                </c:pt>
                <c:pt idx="5">
                  <c:v>2</c:v>
                </c:pt>
                <c:pt idx="6">
                  <c:v>2</c:v>
                </c:pt>
                <c:pt idx="7">
                  <c:v>2</c:v>
                </c:pt>
                <c:pt idx="8">
                  <c:v>2</c:v>
                </c:pt>
                <c:pt idx="9">
                  <c:v>3</c:v>
                </c:pt>
                <c:pt idx="10">
                  <c:v>3</c:v>
                </c:pt>
                <c:pt idx="11">
                  <c:v>3</c:v>
                </c:pt>
                <c:pt idx="12">
                  <c:v>3</c:v>
                </c:pt>
                <c:pt idx="13">
                  <c:v>3</c:v>
                </c:pt>
              </c:numCache>
            </c:numRef>
          </c:val>
          <c:extLst xmlns:c16r2="http://schemas.microsoft.com/office/drawing/2015/06/chart">
            <c:ext xmlns:c16="http://schemas.microsoft.com/office/drawing/2014/chart" uri="{C3380CC4-5D6E-409C-BE32-E72D297353CC}">
              <c16:uniqueId val="{0000000A-6C6C-4246-9D8D-29E04F6F686B}"/>
            </c:ext>
          </c:extLst>
        </c:ser>
        <c:ser>
          <c:idx val="11"/>
          <c:order val="11"/>
          <c:tx>
            <c:strRef>
              <c:f>Sheet1!$G$16</c:f>
              <c:strCache>
                <c:ptCount val="1"/>
                <c:pt idx="0">
                  <c:v>O</c:v>
                </c:pt>
              </c:strCache>
            </c:strRef>
          </c:tx>
          <c:marker>
            <c:symbol val="none"/>
          </c:marker>
          <c:cat>
            <c:strRef>
              <c:f>Sheet1!$H$4:$V$4</c:f>
              <c:strCache>
                <c:ptCount val="14"/>
                <c:pt idx="0">
                  <c:v>Tiêu chí 1. Phẩm chất CT</c:v>
                </c:pt>
                <c:pt idx="1">
                  <c:v>Tiêu chí 2. Đạo đức NN</c:v>
                </c:pt>
                <c:pt idx="2">
                  <c:v>Tiêu chí 3. Phát triển CM bản thân </c:v>
                </c:pt>
                <c:pt idx="3">
                  <c:v>Tiêu chí 4. Trình độ CM,NV</c:v>
                </c:pt>
                <c:pt idx="4">
                  <c:v>Tiêu chí 5. Lập và tổ chức thực hiệnKH,CL</c:v>
                </c:pt>
                <c:pt idx="5">
                  <c:v>Tiêu chí 6. Tổ chức bộ máy, HC</c:v>
                </c:pt>
                <c:pt idx="6">
                  <c:v>Tiêu chí 7. Phát triển đội ngũ GV,NV</c:v>
                </c:pt>
                <c:pt idx="7">
                  <c:v>Tiêu chí 8. Quản lý hoạt động GD HS</c:v>
                </c:pt>
                <c:pt idx="8">
                  <c:v>Tiêu chí 9. Quản trị tài chính CSVC</c:v>
                </c:pt>
                <c:pt idx="9">
                  <c:v>Tiêu chí 10. Quản lý chất lượng GD</c:v>
                </c:pt>
                <c:pt idx="10">
                  <c:v>Tiêu chí 11. XD và thực hiện quy chế dân chủ CS</c:v>
                </c:pt>
                <c:pt idx="11">
                  <c:v>Tiêu chí 12. Xây dựng văn hóa nhà trường</c:v>
                </c:pt>
                <c:pt idx="12">
                  <c:v>Tiêu chí 13. Tham gia hoạt động GD GĐ,CĐ</c:v>
                </c:pt>
                <c:pt idx="13">
                  <c:v>Tiêu chí 14. Huy độngGĐ,CĐ,XH…</c:v>
                </c:pt>
              </c:strCache>
            </c:strRef>
          </c:cat>
          <c:val>
            <c:numRef>
              <c:f>Sheet1!$H$16:$V$16</c:f>
              <c:numCache>
                <c:formatCode>General</c:formatCode>
                <c:ptCount val="14"/>
                <c:pt idx="0">
                  <c:v>4</c:v>
                </c:pt>
                <c:pt idx="1">
                  <c:v>4</c:v>
                </c:pt>
                <c:pt idx="2">
                  <c:v>4</c:v>
                </c:pt>
                <c:pt idx="3">
                  <c:v>4</c:v>
                </c:pt>
                <c:pt idx="4">
                  <c:v>4</c:v>
                </c:pt>
                <c:pt idx="5">
                  <c:v>3</c:v>
                </c:pt>
                <c:pt idx="6">
                  <c:v>3</c:v>
                </c:pt>
                <c:pt idx="7">
                  <c:v>4</c:v>
                </c:pt>
                <c:pt idx="8">
                  <c:v>4</c:v>
                </c:pt>
                <c:pt idx="9">
                  <c:v>4</c:v>
                </c:pt>
                <c:pt idx="10">
                  <c:v>4</c:v>
                </c:pt>
                <c:pt idx="11">
                  <c:v>4</c:v>
                </c:pt>
                <c:pt idx="12">
                  <c:v>4</c:v>
                </c:pt>
                <c:pt idx="13">
                  <c:v>4</c:v>
                </c:pt>
              </c:numCache>
            </c:numRef>
          </c:val>
          <c:extLst xmlns:c16r2="http://schemas.microsoft.com/office/drawing/2015/06/chart">
            <c:ext xmlns:c16="http://schemas.microsoft.com/office/drawing/2014/chart" uri="{C3380CC4-5D6E-409C-BE32-E72D297353CC}">
              <c16:uniqueId val="{0000000B-6C6C-4246-9D8D-29E04F6F686B}"/>
            </c:ext>
          </c:extLst>
        </c:ser>
        <c:ser>
          <c:idx val="12"/>
          <c:order val="12"/>
          <c:tx>
            <c:strRef>
              <c:f>Sheet1!$G$17</c:f>
              <c:strCache>
                <c:ptCount val="1"/>
                <c:pt idx="0">
                  <c:v>P</c:v>
                </c:pt>
              </c:strCache>
            </c:strRef>
          </c:tx>
          <c:marker>
            <c:symbol val="none"/>
          </c:marker>
          <c:cat>
            <c:strRef>
              <c:f>Sheet1!$H$4:$V$4</c:f>
              <c:strCache>
                <c:ptCount val="14"/>
                <c:pt idx="0">
                  <c:v>Tiêu chí 1. Phẩm chất CT</c:v>
                </c:pt>
                <c:pt idx="1">
                  <c:v>Tiêu chí 2. Đạo đức NN</c:v>
                </c:pt>
                <c:pt idx="2">
                  <c:v>Tiêu chí 3. Phát triển CM bản thân </c:v>
                </c:pt>
                <c:pt idx="3">
                  <c:v>Tiêu chí 4. Trình độ CM,NV</c:v>
                </c:pt>
                <c:pt idx="4">
                  <c:v>Tiêu chí 5. Lập và tổ chức thực hiệnKH,CL</c:v>
                </c:pt>
                <c:pt idx="5">
                  <c:v>Tiêu chí 6. Tổ chức bộ máy, HC</c:v>
                </c:pt>
                <c:pt idx="6">
                  <c:v>Tiêu chí 7. Phát triển đội ngũ GV,NV</c:v>
                </c:pt>
                <c:pt idx="7">
                  <c:v>Tiêu chí 8. Quản lý hoạt động GD HS</c:v>
                </c:pt>
                <c:pt idx="8">
                  <c:v>Tiêu chí 9. Quản trị tài chính CSVC</c:v>
                </c:pt>
                <c:pt idx="9">
                  <c:v>Tiêu chí 10. Quản lý chất lượng GD</c:v>
                </c:pt>
                <c:pt idx="10">
                  <c:v>Tiêu chí 11. XD và thực hiện quy chế dân chủ CS</c:v>
                </c:pt>
                <c:pt idx="11">
                  <c:v>Tiêu chí 12. Xây dựng văn hóa nhà trường</c:v>
                </c:pt>
                <c:pt idx="12">
                  <c:v>Tiêu chí 13. Tham gia hoạt động GD GĐ,CĐ</c:v>
                </c:pt>
                <c:pt idx="13">
                  <c:v>Tiêu chí 14. Huy độngGĐ,CĐ,XH…</c:v>
                </c:pt>
              </c:strCache>
            </c:strRef>
          </c:cat>
          <c:val>
            <c:numRef>
              <c:f>Sheet1!$H$17:$V$17</c:f>
              <c:numCache>
                <c:formatCode>General</c:formatCode>
                <c:ptCount val="14"/>
                <c:pt idx="0">
                  <c:v>3</c:v>
                </c:pt>
                <c:pt idx="1">
                  <c:v>3</c:v>
                </c:pt>
                <c:pt idx="2">
                  <c:v>3</c:v>
                </c:pt>
                <c:pt idx="3">
                  <c:v>3</c:v>
                </c:pt>
                <c:pt idx="4">
                  <c:v>3</c:v>
                </c:pt>
                <c:pt idx="5">
                  <c:v>2</c:v>
                </c:pt>
                <c:pt idx="6">
                  <c:v>2</c:v>
                </c:pt>
                <c:pt idx="7">
                  <c:v>2</c:v>
                </c:pt>
                <c:pt idx="8">
                  <c:v>2</c:v>
                </c:pt>
                <c:pt idx="9">
                  <c:v>3</c:v>
                </c:pt>
                <c:pt idx="10">
                  <c:v>3</c:v>
                </c:pt>
                <c:pt idx="11">
                  <c:v>3</c:v>
                </c:pt>
                <c:pt idx="12">
                  <c:v>3</c:v>
                </c:pt>
                <c:pt idx="13">
                  <c:v>3</c:v>
                </c:pt>
              </c:numCache>
            </c:numRef>
          </c:val>
          <c:extLst xmlns:c16r2="http://schemas.microsoft.com/office/drawing/2015/06/chart">
            <c:ext xmlns:c16="http://schemas.microsoft.com/office/drawing/2014/chart" uri="{C3380CC4-5D6E-409C-BE32-E72D297353CC}">
              <c16:uniqueId val="{0000000C-6C6C-4246-9D8D-29E04F6F686B}"/>
            </c:ext>
          </c:extLst>
        </c:ser>
        <c:ser>
          <c:idx val="13"/>
          <c:order val="13"/>
          <c:tx>
            <c:strRef>
              <c:f>Sheet1!$G$18</c:f>
              <c:strCache>
                <c:ptCount val="1"/>
                <c:pt idx="0">
                  <c:v>Q</c:v>
                </c:pt>
              </c:strCache>
            </c:strRef>
          </c:tx>
          <c:marker>
            <c:symbol val="none"/>
          </c:marker>
          <c:cat>
            <c:strRef>
              <c:f>Sheet1!$H$4:$V$4</c:f>
              <c:strCache>
                <c:ptCount val="14"/>
                <c:pt idx="0">
                  <c:v>Tiêu chí 1. Phẩm chất CT</c:v>
                </c:pt>
                <c:pt idx="1">
                  <c:v>Tiêu chí 2. Đạo đức NN</c:v>
                </c:pt>
                <c:pt idx="2">
                  <c:v>Tiêu chí 3. Phát triển CM bản thân </c:v>
                </c:pt>
                <c:pt idx="3">
                  <c:v>Tiêu chí 4. Trình độ CM,NV</c:v>
                </c:pt>
                <c:pt idx="4">
                  <c:v>Tiêu chí 5. Lập và tổ chức thực hiệnKH,CL</c:v>
                </c:pt>
                <c:pt idx="5">
                  <c:v>Tiêu chí 6. Tổ chức bộ máy, HC</c:v>
                </c:pt>
                <c:pt idx="6">
                  <c:v>Tiêu chí 7. Phát triển đội ngũ GV,NV</c:v>
                </c:pt>
                <c:pt idx="7">
                  <c:v>Tiêu chí 8. Quản lý hoạt động GD HS</c:v>
                </c:pt>
                <c:pt idx="8">
                  <c:v>Tiêu chí 9. Quản trị tài chính CSVC</c:v>
                </c:pt>
                <c:pt idx="9">
                  <c:v>Tiêu chí 10. Quản lý chất lượng GD</c:v>
                </c:pt>
                <c:pt idx="10">
                  <c:v>Tiêu chí 11. XD và thực hiện quy chế dân chủ CS</c:v>
                </c:pt>
                <c:pt idx="11">
                  <c:v>Tiêu chí 12. Xây dựng văn hóa nhà trường</c:v>
                </c:pt>
                <c:pt idx="12">
                  <c:v>Tiêu chí 13. Tham gia hoạt động GD GĐ,CĐ</c:v>
                </c:pt>
                <c:pt idx="13">
                  <c:v>Tiêu chí 14. Huy độngGĐ,CĐ,XH…</c:v>
                </c:pt>
              </c:strCache>
            </c:strRef>
          </c:cat>
          <c:val>
            <c:numRef>
              <c:f>Sheet1!$H$18:$V$18</c:f>
              <c:numCache>
                <c:formatCode>General</c:formatCode>
                <c:ptCount val="14"/>
                <c:pt idx="0">
                  <c:v>3</c:v>
                </c:pt>
                <c:pt idx="1">
                  <c:v>3</c:v>
                </c:pt>
                <c:pt idx="2">
                  <c:v>2</c:v>
                </c:pt>
                <c:pt idx="3">
                  <c:v>2</c:v>
                </c:pt>
                <c:pt idx="4">
                  <c:v>3</c:v>
                </c:pt>
                <c:pt idx="5">
                  <c:v>3</c:v>
                </c:pt>
                <c:pt idx="6">
                  <c:v>3</c:v>
                </c:pt>
                <c:pt idx="7">
                  <c:v>3</c:v>
                </c:pt>
                <c:pt idx="8">
                  <c:v>2</c:v>
                </c:pt>
                <c:pt idx="9">
                  <c:v>3</c:v>
                </c:pt>
                <c:pt idx="10">
                  <c:v>3</c:v>
                </c:pt>
                <c:pt idx="11">
                  <c:v>3</c:v>
                </c:pt>
                <c:pt idx="12">
                  <c:v>2</c:v>
                </c:pt>
                <c:pt idx="13">
                  <c:v>3</c:v>
                </c:pt>
              </c:numCache>
            </c:numRef>
          </c:val>
          <c:extLst xmlns:c16r2="http://schemas.microsoft.com/office/drawing/2015/06/chart">
            <c:ext xmlns:c16="http://schemas.microsoft.com/office/drawing/2014/chart" uri="{C3380CC4-5D6E-409C-BE32-E72D297353CC}">
              <c16:uniqueId val="{0000000D-6C6C-4246-9D8D-29E04F6F686B}"/>
            </c:ext>
          </c:extLst>
        </c:ser>
        <c:ser>
          <c:idx val="14"/>
          <c:order val="14"/>
          <c:tx>
            <c:strRef>
              <c:f>Sheet1!$G$19</c:f>
              <c:strCache>
                <c:ptCount val="1"/>
                <c:pt idx="0">
                  <c:v>R</c:v>
                </c:pt>
              </c:strCache>
            </c:strRef>
          </c:tx>
          <c:marker>
            <c:symbol val="none"/>
          </c:marker>
          <c:cat>
            <c:strRef>
              <c:f>Sheet1!$H$4:$V$4</c:f>
              <c:strCache>
                <c:ptCount val="14"/>
                <c:pt idx="0">
                  <c:v>Tiêu chí 1. Phẩm chất CT</c:v>
                </c:pt>
                <c:pt idx="1">
                  <c:v>Tiêu chí 2. Đạo đức NN</c:v>
                </c:pt>
                <c:pt idx="2">
                  <c:v>Tiêu chí 3. Phát triển CM bản thân </c:v>
                </c:pt>
                <c:pt idx="3">
                  <c:v>Tiêu chí 4. Trình độ CM,NV</c:v>
                </c:pt>
                <c:pt idx="4">
                  <c:v>Tiêu chí 5. Lập và tổ chức thực hiệnKH,CL</c:v>
                </c:pt>
                <c:pt idx="5">
                  <c:v>Tiêu chí 6. Tổ chức bộ máy, HC</c:v>
                </c:pt>
                <c:pt idx="6">
                  <c:v>Tiêu chí 7. Phát triển đội ngũ GV,NV</c:v>
                </c:pt>
                <c:pt idx="7">
                  <c:v>Tiêu chí 8. Quản lý hoạt động GD HS</c:v>
                </c:pt>
                <c:pt idx="8">
                  <c:v>Tiêu chí 9. Quản trị tài chính CSVC</c:v>
                </c:pt>
                <c:pt idx="9">
                  <c:v>Tiêu chí 10. Quản lý chất lượng GD</c:v>
                </c:pt>
                <c:pt idx="10">
                  <c:v>Tiêu chí 11. XD và thực hiện quy chế dân chủ CS</c:v>
                </c:pt>
                <c:pt idx="11">
                  <c:v>Tiêu chí 12. Xây dựng văn hóa nhà trường</c:v>
                </c:pt>
                <c:pt idx="12">
                  <c:v>Tiêu chí 13. Tham gia hoạt động GD GĐ,CĐ</c:v>
                </c:pt>
                <c:pt idx="13">
                  <c:v>Tiêu chí 14. Huy độngGĐ,CĐ,XH…</c:v>
                </c:pt>
              </c:strCache>
            </c:strRef>
          </c:cat>
          <c:val>
            <c:numRef>
              <c:f>Sheet1!$H$19:$V$19</c:f>
              <c:numCache>
                <c:formatCode>General</c:formatCode>
                <c:ptCount val="14"/>
                <c:pt idx="0">
                  <c:v>4</c:v>
                </c:pt>
                <c:pt idx="1">
                  <c:v>4</c:v>
                </c:pt>
                <c:pt idx="2">
                  <c:v>3</c:v>
                </c:pt>
                <c:pt idx="3">
                  <c:v>3</c:v>
                </c:pt>
                <c:pt idx="4">
                  <c:v>3</c:v>
                </c:pt>
                <c:pt idx="5">
                  <c:v>3</c:v>
                </c:pt>
                <c:pt idx="6">
                  <c:v>3</c:v>
                </c:pt>
                <c:pt idx="7">
                  <c:v>3</c:v>
                </c:pt>
                <c:pt idx="8">
                  <c:v>2</c:v>
                </c:pt>
                <c:pt idx="9">
                  <c:v>3</c:v>
                </c:pt>
                <c:pt idx="10">
                  <c:v>2</c:v>
                </c:pt>
                <c:pt idx="11">
                  <c:v>2</c:v>
                </c:pt>
                <c:pt idx="12">
                  <c:v>3</c:v>
                </c:pt>
                <c:pt idx="13">
                  <c:v>3</c:v>
                </c:pt>
              </c:numCache>
            </c:numRef>
          </c:val>
          <c:extLst xmlns:c16r2="http://schemas.microsoft.com/office/drawing/2015/06/chart">
            <c:ext xmlns:c16="http://schemas.microsoft.com/office/drawing/2014/chart" uri="{C3380CC4-5D6E-409C-BE32-E72D297353CC}">
              <c16:uniqueId val="{0000000E-6C6C-4246-9D8D-29E04F6F686B}"/>
            </c:ext>
          </c:extLst>
        </c:ser>
        <c:ser>
          <c:idx val="15"/>
          <c:order val="15"/>
          <c:tx>
            <c:strRef>
              <c:f>Sheet1!$G$20</c:f>
              <c:strCache>
                <c:ptCount val="1"/>
                <c:pt idx="0">
                  <c:v>S</c:v>
                </c:pt>
              </c:strCache>
            </c:strRef>
          </c:tx>
          <c:marker>
            <c:symbol val="none"/>
          </c:marker>
          <c:cat>
            <c:strRef>
              <c:f>Sheet1!$H$4:$V$4</c:f>
              <c:strCache>
                <c:ptCount val="14"/>
                <c:pt idx="0">
                  <c:v>Tiêu chí 1. Phẩm chất CT</c:v>
                </c:pt>
                <c:pt idx="1">
                  <c:v>Tiêu chí 2. Đạo đức NN</c:v>
                </c:pt>
                <c:pt idx="2">
                  <c:v>Tiêu chí 3. Phát triển CM bản thân </c:v>
                </c:pt>
                <c:pt idx="3">
                  <c:v>Tiêu chí 4. Trình độ CM,NV</c:v>
                </c:pt>
                <c:pt idx="4">
                  <c:v>Tiêu chí 5. Lập và tổ chức thực hiệnKH,CL</c:v>
                </c:pt>
                <c:pt idx="5">
                  <c:v>Tiêu chí 6. Tổ chức bộ máy, HC</c:v>
                </c:pt>
                <c:pt idx="6">
                  <c:v>Tiêu chí 7. Phát triển đội ngũ GV,NV</c:v>
                </c:pt>
                <c:pt idx="7">
                  <c:v>Tiêu chí 8. Quản lý hoạt động GD HS</c:v>
                </c:pt>
                <c:pt idx="8">
                  <c:v>Tiêu chí 9. Quản trị tài chính CSVC</c:v>
                </c:pt>
                <c:pt idx="9">
                  <c:v>Tiêu chí 10. Quản lý chất lượng GD</c:v>
                </c:pt>
                <c:pt idx="10">
                  <c:v>Tiêu chí 11. XD và thực hiện quy chế dân chủ CS</c:v>
                </c:pt>
                <c:pt idx="11">
                  <c:v>Tiêu chí 12. Xây dựng văn hóa nhà trường</c:v>
                </c:pt>
                <c:pt idx="12">
                  <c:v>Tiêu chí 13. Tham gia hoạt động GD GĐ,CĐ</c:v>
                </c:pt>
                <c:pt idx="13">
                  <c:v>Tiêu chí 14. Huy độngGĐ,CĐ,XH…</c:v>
                </c:pt>
              </c:strCache>
            </c:strRef>
          </c:cat>
          <c:val>
            <c:numRef>
              <c:f>Sheet1!$H$20:$V$20</c:f>
              <c:numCache>
                <c:formatCode>General</c:formatCode>
                <c:ptCount val="14"/>
                <c:pt idx="0">
                  <c:v>2</c:v>
                </c:pt>
                <c:pt idx="1">
                  <c:v>2</c:v>
                </c:pt>
                <c:pt idx="2">
                  <c:v>3</c:v>
                </c:pt>
                <c:pt idx="3">
                  <c:v>3</c:v>
                </c:pt>
                <c:pt idx="4">
                  <c:v>2</c:v>
                </c:pt>
                <c:pt idx="5">
                  <c:v>2</c:v>
                </c:pt>
                <c:pt idx="6">
                  <c:v>2</c:v>
                </c:pt>
                <c:pt idx="7">
                  <c:v>1</c:v>
                </c:pt>
                <c:pt idx="8">
                  <c:v>1</c:v>
                </c:pt>
                <c:pt idx="9">
                  <c:v>1</c:v>
                </c:pt>
                <c:pt idx="10">
                  <c:v>1</c:v>
                </c:pt>
                <c:pt idx="11">
                  <c:v>2</c:v>
                </c:pt>
                <c:pt idx="12">
                  <c:v>2</c:v>
                </c:pt>
                <c:pt idx="13">
                  <c:v>2</c:v>
                </c:pt>
              </c:numCache>
            </c:numRef>
          </c:val>
          <c:extLst xmlns:c16r2="http://schemas.microsoft.com/office/drawing/2015/06/chart">
            <c:ext xmlns:c16="http://schemas.microsoft.com/office/drawing/2014/chart" uri="{C3380CC4-5D6E-409C-BE32-E72D297353CC}">
              <c16:uniqueId val="{0000000F-6C6C-4246-9D8D-29E04F6F686B}"/>
            </c:ext>
          </c:extLst>
        </c:ser>
        <c:ser>
          <c:idx val="16"/>
          <c:order val="16"/>
          <c:tx>
            <c:strRef>
              <c:f>Sheet1!$G$21</c:f>
              <c:strCache>
                <c:ptCount val="1"/>
                <c:pt idx="0">
                  <c:v>T</c:v>
                </c:pt>
              </c:strCache>
            </c:strRef>
          </c:tx>
          <c:marker>
            <c:symbol val="none"/>
          </c:marker>
          <c:cat>
            <c:strRef>
              <c:f>Sheet1!$H$4:$V$4</c:f>
              <c:strCache>
                <c:ptCount val="14"/>
                <c:pt idx="0">
                  <c:v>Tiêu chí 1. Phẩm chất CT</c:v>
                </c:pt>
                <c:pt idx="1">
                  <c:v>Tiêu chí 2. Đạo đức NN</c:v>
                </c:pt>
                <c:pt idx="2">
                  <c:v>Tiêu chí 3. Phát triển CM bản thân </c:v>
                </c:pt>
                <c:pt idx="3">
                  <c:v>Tiêu chí 4. Trình độ CM,NV</c:v>
                </c:pt>
                <c:pt idx="4">
                  <c:v>Tiêu chí 5. Lập và tổ chức thực hiệnKH,CL</c:v>
                </c:pt>
                <c:pt idx="5">
                  <c:v>Tiêu chí 6. Tổ chức bộ máy, HC</c:v>
                </c:pt>
                <c:pt idx="6">
                  <c:v>Tiêu chí 7. Phát triển đội ngũ GV,NV</c:v>
                </c:pt>
                <c:pt idx="7">
                  <c:v>Tiêu chí 8. Quản lý hoạt động GD HS</c:v>
                </c:pt>
                <c:pt idx="8">
                  <c:v>Tiêu chí 9. Quản trị tài chính CSVC</c:v>
                </c:pt>
                <c:pt idx="9">
                  <c:v>Tiêu chí 10. Quản lý chất lượng GD</c:v>
                </c:pt>
                <c:pt idx="10">
                  <c:v>Tiêu chí 11. XD và thực hiện quy chế dân chủ CS</c:v>
                </c:pt>
                <c:pt idx="11">
                  <c:v>Tiêu chí 12. Xây dựng văn hóa nhà trường</c:v>
                </c:pt>
                <c:pt idx="12">
                  <c:v>Tiêu chí 13. Tham gia hoạt động GD GĐ,CĐ</c:v>
                </c:pt>
                <c:pt idx="13">
                  <c:v>Tiêu chí 14. Huy độngGĐ,CĐ,XH…</c:v>
                </c:pt>
              </c:strCache>
            </c:strRef>
          </c:cat>
          <c:val>
            <c:numRef>
              <c:f>Sheet1!$H$21:$V$21</c:f>
              <c:numCache>
                <c:formatCode>General</c:formatCode>
                <c:ptCount val="14"/>
                <c:pt idx="0">
                  <c:v>2</c:v>
                </c:pt>
                <c:pt idx="1">
                  <c:v>2</c:v>
                </c:pt>
                <c:pt idx="2">
                  <c:v>2</c:v>
                </c:pt>
                <c:pt idx="3">
                  <c:v>1</c:v>
                </c:pt>
                <c:pt idx="4">
                  <c:v>1</c:v>
                </c:pt>
                <c:pt idx="5">
                  <c:v>1</c:v>
                </c:pt>
                <c:pt idx="6">
                  <c:v>1</c:v>
                </c:pt>
                <c:pt idx="7">
                  <c:v>1</c:v>
                </c:pt>
                <c:pt idx="8">
                  <c:v>1</c:v>
                </c:pt>
                <c:pt idx="9">
                  <c:v>1</c:v>
                </c:pt>
                <c:pt idx="10">
                  <c:v>1</c:v>
                </c:pt>
                <c:pt idx="11">
                  <c:v>1</c:v>
                </c:pt>
                <c:pt idx="12">
                  <c:v>2</c:v>
                </c:pt>
                <c:pt idx="13">
                  <c:v>2</c:v>
                </c:pt>
              </c:numCache>
            </c:numRef>
          </c:val>
          <c:extLst xmlns:c16r2="http://schemas.microsoft.com/office/drawing/2015/06/chart">
            <c:ext xmlns:c16="http://schemas.microsoft.com/office/drawing/2014/chart" uri="{C3380CC4-5D6E-409C-BE32-E72D297353CC}">
              <c16:uniqueId val="{00000010-6C6C-4246-9D8D-29E04F6F686B}"/>
            </c:ext>
          </c:extLst>
        </c:ser>
        <c:ser>
          <c:idx val="17"/>
          <c:order val="17"/>
          <c:tx>
            <c:strRef>
              <c:f>Sheet1!$G$22</c:f>
              <c:strCache>
                <c:ptCount val="1"/>
                <c:pt idx="0">
                  <c:v>U</c:v>
                </c:pt>
              </c:strCache>
            </c:strRef>
          </c:tx>
          <c:marker>
            <c:symbol val="none"/>
          </c:marker>
          <c:cat>
            <c:strRef>
              <c:f>Sheet1!$H$4:$V$4</c:f>
              <c:strCache>
                <c:ptCount val="14"/>
                <c:pt idx="0">
                  <c:v>Tiêu chí 1. Phẩm chất CT</c:v>
                </c:pt>
                <c:pt idx="1">
                  <c:v>Tiêu chí 2. Đạo đức NN</c:v>
                </c:pt>
                <c:pt idx="2">
                  <c:v>Tiêu chí 3. Phát triển CM bản thân </c:v>
                </c:pt>
                <c:pt idx="3">
                  <c:v>Tiêu chí 4. Trình độ CM,NV</c:v>
                </c:pt>
                <c:pt idx="4">
                  <c:v>Tiêu chí 5. Lập và tổ chức thực hiệnKH,CL</c:v>
                </c:pt>
                <c:pt idx="5">
                  <c:v>Tiêu chí 6. Tổ chức bộ máy, HC</c:v>
                </c:pt>
                <c:pt idx="6">
                  <c:v>Tiêu chí 7. Phát triển đội ngũ GV,NV</c:v>
                </c:pt>
                <c:pt idx="7">
                  <c:v>Tiêu chí 8. Quản lý hoạt động GD HS</c:v>
                </c:pt>
                <c:pt idx="8">
                  <c:v>Tiêu chí 9. Quản trị tài chính CSVC</c:v>
                </c:pt>
                <c:pt idx="9">
                  <c:v>Tiêu chí 10. Quản lý chất lượng GD</c:v>
                </c:pt>
                <c:pt idx="10">
                  <c:v>Tiêu chí 11. XD và thực hiện quy chế dân chủ CS</c:v>
                </c:pt>
                <c:pt idx="11">
                  <c:v>Tiêu chí 12. Xây dựng văn hóa nhà trường</c:v>
                </c:pt>
                <c:pt idx="12">
                  <c:v>Tiêu chí 13. Tham gia hoạt động GD GĐ,CĐ</c:v>
                </c:pt>
                <c:pt idx="13">
                  <c:v>Tiêu chí 14. Huy độngGĐ,CĐ,XH…</c:v>
                </c:pt>
              </c:strCache>
            </c:strRef>
          </c:cat>
          <c:val>
            <c:numRef>
              <c:f>Sheet1!$H$22:$V$22</c:f>
              <c:numCache>
                <c:formatCode>General</c:formatCode>
                <c:ptCount val="14"/>
                <c:pt idx="0">
                  <c:v>3</c:v>
                </c:pt>
                <c:pt idx="1">
                  <c:v>3</c:v>
                </c:pt>
                <c:pt idx="2">
                  <c:v>3</c:v>
                </c:pt>
                <c:pt idx="3">
                  <c:v>3</c:v>
                </c:pt>
                <c:pt idx="4">
                  <c:v>3</c:v>
                </c:pt>
                <c:pt idx="5">
                  <c:v>2</c:v>
                </c:pt>
                <c:pt idx="6">
                  <c:v>2</c:v>
                </c:pt>
                <c:pt idx="7">
                  <c:v>2</c:v>
                </c:pt>
                <c:pt idx="8">
                  <c:v>2</c:v>
                </c:pt>
                <c:pt idx="9">
                  <c:v>3</c:v>
                </c:pt>
                <c:pt idx="10">
                  <c:v>3</c:v>
                </c:pt>
                <c:pt idx="11">
                  <c:v>3</c:v>
                </c:pt>
                <c:pt idx="12">
                  <c:v>3</c:v>
                </c:pt>
                <c:pt idx="13">
                  <c:v>3</c:v>
                </c:pt>
              </c:numCache>
            </c:numRef>
          </c:val>
          <c:extLst xmlns:c16r2="http://schemas.microsoft.com/office/drawing/2015/06/chart">
            <c:ext xmlns:c16="http://schemas.microsoft.com/office/drawing/2014/chart" uri="{C3380CC4-5D6E-409C-BE32-E72D297353CC}">
              <c16:uniqueId val="{00000011-6C6C-4246-9D8D-29E04F6F686B}"/>
            </c:ext>
          </c:extLst>
        </c:ser>
        <c:ser>
          <c:idx val="18"/>
          <c:order val="18"/>
          <c:tx>
            <c:strRef>
              <c:f>Sheet1!$G$23</c:f>
              <c:strCache>
                <c:ptCount val="1"/>
                <c:pt idx="0">
                  <c:v>V</c:v>
                </c:pt>
              </c:strCache>
            </c:strRef>
          </c:tx>
          <c:marker>
            <c:symbol val="none"/>
          </c:marker>
          <c:cat>
            <c:strRef>
              <c:f>Sheet1!$H$4:$V$4</c:f>
              <c:strCache>
                <c:ptCount val="14"/>
                <c:pt idx="0">
                  <c:v>Tiêu chí 1. Phẩm chất CT</c:v>
                </c:pt>
                <c:pt idx="1">
                  <c:v>Tiêu chí 2. Đạo đức NN</c:v>
                </c:pt>
                <c:pt idx="2">
                  <c:v>Tiêu chí 3. Phát triển CM bản thân </c:v>
                </c:pt>
                <c:pt idx="3">
                  <c:v>Tiêu chí 4. Trình độ CM,NV</c:v>
                </c:pt>
                <c:pt idx="4">
                  <c:v>Tiêu chí 5. Lập và tổ chức thực hiệnKH,CL</c:v>
                </c:pt>
                <c:pt idx="5">
                  <c:v>Tiêu chí 6. Tổ chức bộ máy, HC</c:v>
                </c:pt>
                <c:pt idx="6">
                  <c:v>Tiêu chí 7. Phát triển đội ngũ GV,NV</c:v>
                </c:pt>
                <c:pt idx="7">
                  <c:v>Tiêu chí 8. Quản lý hoạt động GD HS</c:v>
                </c:pt>
                <c:pt idx="8">
                  <c:v>Tiêu chí 9. Quản trị tài chính CSVC</c:v>
                </c:pt>
                <c:pt idx="9">
                  <c:v>Tiêu chí 10. Quản lý chất lượng GD</c:v>
                </c:pt>
                <c:pt idx="10">
                  <c:v>Tiêu chí 11. XD và thực hiện quy chế dân chủ CS</c:v>
                </c:pt>
                <c:pt idx="11">
                  <c:v>Tiêu chí 12. Xây dựng văn hóa nhà trường</c:v>
                </c:pt>
                <c:pt idx="12">
                  <c:v>Tiêu chí 13. Tham gia hoạt động GD GĐ,CĐ</c:v>
                </c:pt>
                <c:pt idx="13">
                  <c:v>Tiêu chí 14. Huy độngGĐ,CĐ,XH…</c:v>
                </c:pt>
              </c:strCache>
            </c:strRef>
          </c:cat>
          <c:val>
            <c:numRef>
              <c:f>Sheet1!$H$23:$V$23</c:f>
              <c:numCache>
                <c:formatCode>General</c:formatCode>
                <c:ptCount val="14"/>
                <c:pt idx="0">
                  <c:v>4</c:v>
                </c:pt>
                <c:pt idx="1">
                  <c:v>4</c:v>
                </c:pt>
                <c:pt idx="2">
                  <c:v>4</c:v>
                </c:pt>
                <c:pt idx="3">
                  <c:v>4</c:v>
                </c:pt>
                <c:pt idx="4">
                  <c:v>4</c:v>
                </c:pt>
                <c:pt idx="5">
                  <c:v>3</c:v>
                </c:pt>
                <c:pt idx="6">
                  <c:v>3</c:v>
                </c:pt>
                <c:pt idx="7">
                  <c:v>4</c:v>
                </c:pt>
                <c:pt idx="8">
                  <c:v>4</c:v>
                </c:pt>
                <c:pt idx="9">
                  <c:v>4</c:v>
                </c:pt>
                <c:pt idx="10">
                  <c:v>4</c:v>
                </c:pt>
                <c:pt idx="11">
                  <c:v>4</c:v>
                </c:pt>
                <c:pt idx="12">
                  <c:v>4</c:v>
                </c:pt>
                <c:pt idx="13">
                  <c:v>4</c:v>
                </c:pt>
              </c:numCache>
            </c:numRef>
          </c:val>
          <c:extLst xmlns:c16r2="http://schemas.microsoft.com/office/drawing/2015/06/chart">
            <c:ext xmlns:c16="http://schemas.microsoft.com/office/drawing/2014/chart" uri="{C3380CC4-5D6E-409C-BE32-E72D297353CC}">
              <c16:uniqueId val="{00000012-6C6C-4246-9D8D-29E04F6F686B}"/>
            </c:ext>
          </c:extLst>
        </c:ser>
        <c:ser>
          <c:idx val="19"/>
          <c:order val="19"/>
          <c:tx>
            <c:strRef>
              <c:f>Sheet1!$G$24</c:f>
              <c:strCache>
                <c:ptCount val="1"/>
              </c:strCache>
            </c:strRef>
          </c:tx>
          <c:marker>
            <c:symbol val="none"/>
          </c:marker>
          <c:cat>
            <c:strRef>
              <c:f>Sheet1!$H$4:$V$4</c:f>
              <c:strCache>
                <c:ptCount val="14"/>
                <c:pt idx="0">
                  <c:v>Tiêu chí 1. Phẩm chất CT</c:v>
                </c:pt>
                <c:pt idx="1">
                  <c:v>Tiêu chí 2. Đạo đức NN</c:v>
                </c:pt>
                <c:pt idx="2">
                  <c:v>Tiêu chí 3. Phát triển CM bản thân </c:v>
                </c:pt>
                <c:pt idx="3">
                  <c:v>Tiêu chí 4. Trình độ CM,NV</c:v>
                </c:pt>
                <c:pt idx="4">
                  <c:v>Tiêu chí 5. Lập và tổ chức thực hiệnKH,CL</c:v>
                </c:pt>
                <c:pt idx="5">
                  <c:v>Tiêu chí 6. Tổ chức bộ máy, HC</c:v>
                </c:pt>
                <c:pt idx="6">
                  <c:v>Tiêu chí 7. Phát triển đội ngũ GV,NV</c:v>
                </c:pt>
                <c:pt idx="7">
                  <c:v>Tiêu chí 8. Quản lý hoạt động GD HS</c:v>
                </c:pt>
                <c:pt idx="8">
                  <c:v>Tiêu chí 9. Quản trị tài chính CSVC</c:v>
                </c:pt>
                <c:pt idx="9">
                  <c:v>Tiêu chí 10. Quản lý chất lượng GD</c:v>
                </c:pt>
                <c:pt idx="10">
                  <c:v>Tiêu chí 11. XD và thực hiện quy chế dân chủ CS</c:v>
                </c:pt>
                <c:pt idx="11">
                  <c:v>Tiêu chí 12. Xây dựng văn hóa nhà trường</c:v>
                </c:pt>
                <c:pt idx="12">
                  <c:v>Tiêu chí 13. Tham gia hoạt động GD GĐ,CĐ</c:v>
                </c:pt>
                <c:pt idx="13">
                  <c:v>Tiêu chí 14. Huy độngGĐ,CĐ,XH…</c:v>
                </c:pt>
              </c:strCache>
            </c:strRef>
          </c:cat>
          <c:val>
            <c:numRef>
              <c:f>Sheet1!$H$24:$V$24</c:f>
              <c:numCache>
                <c:formatCode>General</c:formatCode>
                <c:ptCount val="14"/>
                <c:pt idx="0">
                  <c:v>3</c:v>
                </c:pt>
                <c:pt idx="1">
                  <c:v>3</c:v>
                </c:pt>
                <c:pt idx="2">
                  <c:v>3</c:v>
                </c:pt>
                <c:pt idx="3">
                  <c:v>3</c:v>
                </c:pt>
                <c:pt idx="4">
                  <c:v>3</c:v>
                </c:pt>
                <c:pt idx="5">
                  <c:v>2</c:v>
                </c:pt>
                <c:pt idx="6">
                  <c:v>2</c:v>
                </c:pt>
                <c:pt idx="7">
                  <c:v>2</c:v>
                </c:pt>
                <c:pt idx="8">
                  <c:v>2</c:v>
                </c:pt>
                <c:pt idx="9">
                  <c:v>3</c:v>
                </c:pt>
                <c:pt idx="10">
                  <c:v>3</c:v>
                </c:pt>
                <c:pt idx="11">
                  <c:v>3</c:v>
                </c:pt>
                <c:pt idx="12">
                  <c:v>3</c:v>
                </c:pt>
                <c:pt idx="13">
                  <c:v>3</c:v>
                </c:pt>
              </c:numCache>
            </c:numRef>
          </c:val>
          <c:extLst xmlns:c16r2="http://schemas.microsoft.com/office/drawing/2015/06/chart">
            <c:ext xmlns:c16="http://schemas.microsoft.com/office/drawing/2014/chart" uri="{C3380CC4-5D6E-409C-BE32-E72D297353CC}">
              <c16:uniqueId val="{00000013-6C6C-4246-9D8D-29E04F6F686B}"/>
            </c:ext>
          </c:extLst>
        </c:ser>
        <c:ser>
          <c:idx val="20"/>
          <c:order val="20"/>
          <c:tx>
            <c:strRef>
              <c:f>Sheet1!$G$25</c:f>
              <c:strCache>
                <c:ptCount val="1"/>
              </c:strCache>
            </c:strRef>
          </c:tx>
          <c:marker>
            <c:symbol val="none"/>
          </c:marker>
          <c:cat>
            <c:strRef>
              <c:f>Sheet1!$H$4:$V$4</c:f>
              <c:strCache>
                <c:ptCount val="14"/>
                <c:pt idx="0">
                  <c:v>Tiêu chí 1. Phẩm chất CT</c:v>
                </c:pt>
                <c:pt idx="1">
                  <c:v>Tiêu chí 2. Đạo đức NN</c:v>
                </c:pt>
                <c:pt idx="2">
                  <c:v>Tiêu chí 3. Phát triển CM bản thân </c:v>
                </c:pt>
                <c:pt idx="3">
                  <c:v>Tiêu chí 4. Trình độ CM,NV</c:v>
                </c:pt>
                <c:pt idx="4">
                  <c:v>Tiêu chí 5. Lập và tổ chức thực hiệnKH,CL</c:v>
                </c:pt>
                <c:pt idx="5">
                  <c:v>Tiêu chí 6. Tổ chức bộ máy, HC</c:v>
                </c:pt>
                <c:pt idx="6">
                  <c:v>Tiêu chí 7. Phát triển đội ngũ GV,NV</c:v>
                </c:pt>
                <c:pt idx="7">
                  <c:v>Tiêu chí 8. Quản lý hoạt động GD HS</c:v>
                </c:pt>
                <c:pt idx="8">
                  <c:v>Tiêu chí 9. Quản trị tài chính CSVC</c:v>
                </c:pt>
                <c:pt idx="9">
                  <c:v>Tiêu chí 10. Quản lý chất lượng GD</c:v>
                </c:pt>
                <c:pt idx="10">
                  <c:v>Tiêu chí 11. XD và thực hiện quy chế dân chủ CS</c:v>
                </c:pt>
                <c:pt idx="11">
                  <c:v>Tiêu chí 12. Xây dựng văn hóa nhà trường</c:v>
                </c:pt>
                <c:pt idx="12">
                  <c:v>Tiêu chí 13. Tham gia hoạt động GD GĐ,CĐ</c:v>
                </c:pt>
                <c:pt idx="13">
                  <c:v>Tiêu chí 14. Huy độngGĐ,CĐ,XH…</c:v>
                </c:pt>
              </c:strCache>
            </c:strRef>
          </c:cat>
          <c:val>
            <c:numRef>
              <c:f>Sheet1!$H$25:$V$25</c:f>
              <c:numCache>
                <c:formatCode>General</c:formatCode>
                <c:ptCount val="14"/>
                <c:pt idx="0">
                  <c:v>3</c:v>
                </c:pt>
                <c:pt idx="1">
                  <c:v>3</c:v>
                </c:pt>
                <c:pt idx="2">
                  <c:v>2</c:v>
                </c:pt>
                <c:pt idx="3">
                  <c:v>2</c:v>
                </c:pt>
                <c:pt idx="4">
                  <c:v>3</c:v>
                </c:pt>
                <c:pt idx="5">
                  <c:v>3</c:v>
                </c:pt>
                <c:pt idx="6">
                  <c:v>3</c:v>
                </c:pt>
                <c:pt idx="7">
                  <c:v>3</c:v>
                </c:pt>
                <c:pt idx="8">
                  <c:v>2</c:v>
                </c:pt>
                <c:pt idx="9">
                  <c:v>3</c:v>
                </c:pt>
                <c:pt idx="10">
                  <c:v>3</c:v>
                </c:pt>
                <c:pt idx="11">
                  <c:v>3</c:v>
                </c:pt>
                <c:pt idx="12">
                  <c:v>2</c:v>
                </c:pt>
                <c:pt idx="13">
                  <c:v>3</c:v>
                </c:pt>
              </c:numCache>
            </c:numRef>
          </c:val>
          <c:extLst xmlns:c16r2="http://schemas.microsoft.com/office/drawing/2015/06/chart">
            <c:ext xmlns:c16="http://schemas.microsoft.com/office/drawing/2014/chart" uri="{C3380CC4-5D6E-409C-BE32-E72D297353CC}">
              <c16:uniqueId val="{00000014-6C6C-4246-9D8D-29E04F6F686B}"/>
            </c:ext>
          </c:extLst>
        </c:ser>
        <c:dLbls>
          <c:showLegendKey val="0"/>
          <c:showVal val="0"/>
          <c:showCatName val="0"/>
          <c:showSerName val="0"/>
          <c:showPercent val="0"/>
          <c:showBubbleSize val="0"/>
        </c:dLbls>
        <c:axId val="160657792"/>
        <c:axId val="160659328"/>
      </c:radarChart>
      <c:catAx>
        <c:axId val="160657792"/>
        <c:scaling>
          <c:orientation val="minMax"/>
        </c:scaling>
        <c:delete val="0"/>
        <c:axPos val="b"/>
        <c:majorGridlines/>
        <c:numFmt formatCode="General" sourceLinked="0"/>
        <c:majorTickMark val="out"/>
        <c:minorTickMark val="none"/>
        <c:tickLblPos val="nextTo"/>
        <c:txPr>
          <a:bodyPr/>
          <a:lstStyle/>
          <a:p>
            <a:pPr>
              <a:defRPr lang="ja-JP"/>
            </a:pPr>
            <a:endParaRPr lang="en-US"/>
          </a:p>
        </c:txPr>
        <c:crossAx val="160659328"/>
        <c:crosses val="autoZero"/>
        <c:auto val="1"/>
        <c:lblAlgn val="ctr"/>
        <c:lblOffset val="100"/>
        <c:noMultiLvlLbl val="0"/>
      </c:catAx>
      <c:valAx>
        <c:axId val="160659328"/>
        <c:scaling>
          <c:orientation val="minMax"/>
        </c:scaling>
        <c:delete val="0"/>
        <c:axPos val="l"/>
        <c:majorGridlines/>
        <c:numFmt formatCode="General" sourceLinked="1"/>
        <c:majorTickMark val="cross"/>
        <c:minorTickMark val="none"/>
        <c:tickLblPos val="nextTo"/>
        <c:txPr>
          <a:bodyPr/>
          <a:lstStyle/>
          <a:p>
            <a:pPr>
              <a:defRPr lang="ja-JP"/>
            </a:pPr>
            <a:endParaRPr lang="en-US"/>
          </a:p>
        </c:txPr>
        <c:crossAx val="160657792"/>
        <c:crosses val="autoZero"/>
        <c:crossBetween val="between"/>
      </c:valAx>
    </c:plotArea>
    <c:legend>
      <c:legendPos val="r"/>
      <c:layout/>
      <c:overlay val="0"/>
      <c:txPr>
        <a:bodyPr/>
        <a:lstStyle/>
        <a:p>
          <a:pPr>
            <a:defRPr lang="ja-JP"/>
          </a:pPr>
          <a:endParaRPr lang="en-US"/>
        </a:p>
      </c:txPr>
    </c:legend>
    <c:plotVisOnly val="1"/>
    <c:dispBlanksAs val="gap"/>
    <c:showDLblsOverMax val="0"/>
  </c:chart>
  <c:externalData r:id="rId1">
    <c:autoUpdate val="0"/>
  </c:externalData>
</c:chartSpace>
</file>

<file path=ppt/diagrams/_rels/data27.xml.rels><?xml version="1.0" encoding="UTF-8" standalone="yes"?>
<Relationships xmlns="http://schemas.openxmlformats.org/package/2006/relationships"><Relationship Id="rId3" Type="http://schemas.openxmlformats.org/officeDocument/2006/relationships/hyperlink" Target="file:///C:\Users\KieuHue\Desktop\Ph&#7909;%20l&#7909;c\Bi&#7875;u%20m&#7851;u%20c&#7845;p%20tr&#234;n%20&#273;&#225;nh%20gi&#225;.doc" TargetMode="External"/><Relationship Id="rId2" Type="http://schemas.openxmlformats.org/officeDocument/2006/relationships/hyperlink" Target="file:///C:\Users\KieuHue\Desktop\Ph&#7909;%20l&#7909;c\Bi&#7875;u%20m&#7851;u%20l&#7845;y%20&#253;%20ki&#7871;n.doc" TargetMode="External"/><Relationship Id="rId1" Type="http://schemas.openxmlformats.org/officeDocument/2006/relationships/hyperlink" Target="file:///C:\Users\KieuHue\Desktop\Ph&#7909;%20l&#7909;c\Bi&#7875;u%20m&#7851;u%20t&#7921;%20&#273;&#225;nh%20gi&#225;.doc" TargetMode="External"/></Relationships>
</file>

<file path=ppt/diagrams/_rels/drawing27.xml.rels><?xml version="1.0" encoding="UTF-8" standalone="yes"?>
<Relationships xmlns="http://schemas.openxmlformats.org/package/2006/relationships"><Relationship Id="rId3" Type="http://schemas.openxmlformats.org/officeDocument/2006/relationships/hyperlink" Target="file:///C:\Users\KieuHue\Desktop\Ph&#7909;%20l&#7909;c\Bi&#7875;u%20m&#7851;u%20c&#7845;p%20tr&#234;n%20&#273;&#225;nh%20gi&#225;.doc" TargetMode="External"/><Relationship Id="rId2" Type="http://schemas.openxmlformats.org/officeDocument/2006/relationships/hyperlink" Target="file:///C:\Users\KieuHue\Desktop\Ph&#7909;%20l&#7909;c\Bi&#7875;u%20m&#7851;u%20l&#7845;y%20&#253;%20ki&#7871;n.doc" TargetMode="External"/><Relationship Id="rId1" Type="http://schemas.openxmlformats.org/officeDocument/2006/relationships/hyperlink" Target="file:///C:\Users\KieuHue\Desktop\Ph&#7909;%20l&#7909;c\Bi&#7875;u%20m&#7851;u%20t&#7921;%20&#273;&#225;nh%20gi&#225;.doc" TargetMode="Externa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56AC679-04A3-47F0-B99E-36CC863E9206}" type="doc">
      <dgm:prSet loTypeId="urn:microsoft.com/office/officeart/2005/8/layout/cycle4" loCatId="cycle" qsTypeId="urn:microsoft.com/office/officeart/2005/8/quickstyle/simple1" qsCatId="simple" csTypeId="urn:microsoft.com/office/officeart/2005/8/colors/colorful1" csCatId="colorful" phldr="1"/>
      <dgm:spPr/>
      <dgm:t>
        <a:bodyPr/>
        <a:lstStyle/>
        <a:p>
          <a:endParaRPr lang="en-US"/>
        </a:p>
      </dgm:t>
    </dgm:pt>
    <dgm:pt modelId="{BB02312E-9339-4E1B-B8A5-4FAD687F8B11}">
      <dgm:prSet phldrT="[Text]" custT="1"/>
      <dgm:spPr/>
      <dgm:t>
        <a:bodyPr/>
        <a:lstStyle/>
        <a:p>
          <a:r>
            <a:rPr lang="en-US" sz="2000" b="1" dirty="0"/>
            <a:t>1. </a:t>
          </a:r>
          <a:r>
            <a:rPr lang="en-US" sz="2000" b="1" dirty="0" err="1"/>
            <a:t>Hiệu</a:t>
          </a:r>
          <a:r>
            <a:rPr lang="en-US" sz="2000" b="1" dirty="0"/>
            <a:t> </a:t>
          </a:r>
          <a:r>
            <a:rPr lang="en-US" sz="2000" b="1" dirty="0" err="1"/>
            <a:t>trưởng</a:t>
          </a:r>
          <a:r>
            <a:rPr lang="en-US" sz="2000" b="1" dirty="0"/>
            <a:t> </a:t>
          </a:r>
          <a:r>
            <a:rPr lang="en-US" sz="2000" dirty="0" err="1"/>
            <a:t>tự</a:t>
          </a:r>
          <a:r>
            <a:rPr lang="en-US" sz="2000" dirty="0"/>
            <a:t> </a:t>
          </a:r>
          <a:r>
            <a:rPr lang="en-US" sz="2000" dirty="0" err="1"/>
            <a:t>đánh</a:t>
          </a:r>
          <a:r>
            <a:rPr lang="en-US" sz="2000" dirty="0"/>
            <a:t> </a:t>
          </a:r>
          <a:r>
            <a:rPr lang="en-US" sz="2000" dirty="0" err="1"/>
            <a:t>giá</a:t>
          </a:r>
          <a:r>
            <a:rPr lang="en-US" sz="2000" dirty="0"/>
            <a:t>, </a:t>
          </a:r>
          <a:r>
            <a:rPr lang="en-US" sz="2000" dirty="0" err="1"/>
            <a:t>tự</a:t>
          </a:r>
          <a:r>
            <a:rPr lang="en-US" sz="2000" dirty="0"/>
            <a:t> </a:t>
          </a:r>
          <a:r>
            <a:rPr lang="en-US" sz="2000" dirty="0" err="1"/>
            <a:t>bồi</a:t>
          </a:r>
          <a:r>
            <a:rPr lang="en-US" sz="2000" dirty="0"/>
            <a:t> </a:t>
          </a:r>
          <a:r>
            <a:rPr lang="en-US" sz="2000" dirty="0" err="1"/>
            <a:t>dưỡng</a:t>
          </a:r>
          <a:r>
            <a:rPr lang="en-US" sz="2000" dirty="0"/>
            <a:t> NL LĐ,QT NT</a:t>
          </a:r>
        </a:p>
      </dgm:t>
    </dgm:pt>
    <dgm:pt modelId="{53591F82-9F92-4577-80BE-9205D3A09039}" type="parTrans" cxnId="{C9B4F0FE-FCF5-43E2-B6C9-E12B1A7705E1}">
      <dgm:prSet/>
      <dgm:spPr/>
      <dgm:t>
        <a:bodyPr/>
        <a:lstStyle/>
        <a:p>
          <a:endParaRPr lang="en-US"/>
        </a:p>
      </dgm:t>
    </dgm:pt>
    <dgm:pt modelId="{A79BCDD1-24F0-4D67-948B-BBAF57B17078}" type="sibTrans" cxnId="{C9B4F0FE-FCF5-43E2-B6C9-E12B1A7705E1}">
      <dgm:prSet/>
      <dgm:spPr/>
      <dgm:t>
        <a:bodyPr/>
        <a:lstStyle/>
        <a:p>
          <a:endParaRPr lang="en-US"/>
        </a:p>
      </dgm:t>
    </dgm:pt>
    <dgm:pt modelId="{BE7C22E1-C4C4-4609-970A-D93DE54E7689}">
      <dgm:prSet phldrT="[Text]" custT="1"/>
      <dgm:spPr/>
      <dgm:t>
        <a:bodyPr/>
        <a:lstStyle/>
        <a:p>
          <a:r>
            <a:rPr lang="en-US" sz="2000" b="1" dirty="0"/>
            <a:t>2. </a:t>
          </a:r>
          <a:r>
            <a:rPr lang="en-US" sz="2000" b="1" dirty="0" err="1"/>
            <a:t>Cơ</a:t>
          </a:r>
          <a:r>
            <a:rPr lang="en-US" sz="2000" b="1" dirty="0"/>
            <a:t> </a:t>
          </a:r>
          <a:r>
            <a:rPr lang="en-US" sz="2000" b="1" dirty="0" err="1"/>
            <a:t>quan</a:t>
          </a:r>
          <a:r>
            <a:rPr lang="en-US" sz="2000" b="1" dirty="0"/>
            <a:t> </a:t>
          </a:r>
          <a:r>
            <a:rPr lang="en-US" sz="2000" b="1" dirty="0" err="1"/>
            <a:t>quản</a:t>
          </a:r>
          <a:r>
            <a:rPr lang="en-US" sz="2000" b="1" dirty="0"/>
            <a:t> </a:t>
          </a:r>
          <a:r>
            <a:rPr lang="en-US" sz="2000" b="1" dirty="0" err="1"/>
            <a:t>lý</a:t>
          </a:r>
          <a:r>
            <a:rPr lang="en-US" sz="2000" b="1" dirty="0"/>
            <a:t> GD </a:t>
          </a:r>
          <a:r>
            <a:rPr lang="en-US" sz="2000" dirty="0" err="1"/>
            <a:t>đánh</a:t>
          </a:r>
          <a:r>
            <a:rPr lang="en-US" sz="2000" dirty="0"/>
            <a:t> </a:t>
          </a:r>
          <a:r>
            <a:rPr lang="en-US" sz="2000" dirty="0" err="1"/>
            <a:t>giá</a:t>
          </a:r>
          <a:r>
            <a:rPr lang="en-US" sz="2000" dirty="0"/>
            <a:t>, XD </a:t>
          </a:r>
          <a:r>
            <a:rPr lang="en-US" sz="2000" dirty="0" err="1"/>
            <a:t>chính</a:t>
          </a:r>
          <a:r>
            <a:rPr lang="en-US" sz="2000" dirty="0"/>
            <a:t> </a:t>
          </a:r>
          <a:r>
            <a:rPr lang="en-US" sz="2000" dirty="0" err="1"/>
            <a:t>sách</a:t>
          </a:r>
          <a:r>
            <a:rPr lang="en-US" sz="2000" dirty="0"/>
            <a:t>, BD, </a:t>
          </a:r>
          <a:r>
            <a:rPr lang="en-US" sz="2000" dirty="0" err="1"/>
            <a:t>phát</a:t>
          </a:r>
          <a:r>
            <a:rPr lang="en-US" sz="2000" dirty="0"/>
            <a:t> </a:t>
          </a:r>
          <a:r>
            <a:rPr lang="en-US" sz="2000" dirty="0" err="1"/>
            <a:t>triển</a:t>
          </a:r>
          <a:r>
            <a:rPr lang="en-US" sz="2000" dirty="0"/>
            <a:t> </a:t>
          </a:r>
          <a:r>
            <a:rPr lang="en-US" sz="2000" dirty="0" err="1"/>
            <a:t>đội</a:t>
          </a:r>
          <a:r>
            <a:rPr lang="en-US" sz="2000" dirty="0"/>
            <a:t> </a:t>
          </a:r>
          <a:r>
            <a:rPr lang="en-US" sz="2000" dirty="0" err="1"/>
            <a:t>ngũ</a:t>
          </a:r>
          <a:endParaRPr lang="en-US" sz="2000" dirty="0"/>
        </a:p>
      </dgm:t>
    </dgm:pt>
    <dgm:pt modelId="{B97905ED-4563-40B0-BD05-B2A9FFE5C408}" type="parTrans" cxnId="{704B1BEE-8A7B-4298-BDFC-1037847A9F2E}">
      <dgm:prSet/>
      <dgm:spPr/>
      <dgm:t>
        <a:bodyPr/>
        <a:lstStyle/>
        <a:p>
          <a:endParaRPr lang="en-US"/>
        </a:p>
      </dgm:t>
    </dgm:pt>
    <dgm:pt modelId="{3476AFFD-C2F8-42DA-AE92-E1025A97FF6C}" type="sibTrans" cxnId="{704B1BEE-8A7B-4298-BDFC-1037847A9F2E}">
      <dgm:prSet/>
      <dgm:spPr/>
      <dgm:t>
        <a:bodyPr/>
        <a:lstStyle/>
        <a:p>
          <a:endParaRPr lang="en-US"/>
        </a:p>
      </dgm:t>
    </dgm:pt>
    <dgm:pt modelId="{35D247AD-011B-4C10-9836-99FBE5B6810F}">
      <dgm:prSet phldrT="[Text]" custT="1"/>
      <dgm:spPr/>
      <dgm:t>
        <a:bodyPr/>
        <a:lstStyle/>
        <a:p>
          <a:r>
            <a:rPr lang="en-US" sz="2000" b="1" dirty="0"/>
            <a:t>   3. </a:t>
          </a:r>
          <a:r>
            <a:rPr lang="en-US" sz="2000" b="1" dirty="0" err="1"/>
            <a:t>Cơ</a:t>
          </a:r>
          <a:r>
            <a:rPr lang="en-US" sz="2000" b="1" dirty="0"/>
            <a:t> </a:t>
          </a:r>
          <a:r>
            <a:rPr lang="en-US" sz="2000" b="1" dirty="0" err="1"/>
            <a:t>sở</a:t>
          </a:r>
          <a:r>
            <a:rPr lang="en-US" sz="2000" b="1" dirty="0"/>
            <a:t> ĐTBD </a:t>
          </a:r>
          <a:r>
            <a:rPr lang="en-US" sz="2000" dirty="0" err="1"/>
            <a:t>phát</a:t>
          </a:r>
          <a:r>
            <a:rPr lang="en-US" sz="2000" dirty="0"/>
            <a:t> </a:t>
          </a:r>
          <a:r>
            <a:rPr lang="en-US" sz="2000" dirty="0" err="1"/>
            <a:t>triển</a:t>
          </a:r>
          <a:r>
            <a:rPr lang="en-US" sz="2000" dirty="0"/>
            <a:t> </a:t>
          </a:r>
          <a:r>
            <a:rPr lang="en-US" sz="2000" dirty="0" err="1"/>
            <a:t>chương</a:t>
          </a:r>
          <a:r>
            <a:rPr lang="en-US" sz="2000" dirty="0"/>
            <a:t> </a:t>
          </a:r>
          <a:r>
            <a:rPr lang="en-US" sz="2000" dirty="0" err="1"/>
            <a:t>trình</a:t>
          </a:r>
          <a:r>
            <a:rPr lang="en-US" sz="2000" dirty="0"/>
            <a:t>, </a:t>
          </a:r>
          <a:r>
            <a:rPr lang="en-US" sz="2000" dirty="0" err="1"/>
            <a:t>tổ</a:t>
          </a:r>
          <a:r>
            <a:rPr lang="en-US" sz="2000" dirty="0"/>
            <a:t> </a:t>
          </a:r>
          <a:r>
            <a:rPr lang="en-US" sz="2000" dirty="0" err="1"/>
            <a:t>chức</a:t>
          </a:r>
          <a:r>
            <a:rPr lang="en-US" sz="2000" dirty="0"/>
            <a:t> ĐT,BD, </a:t>
          </a:r>
          <a:r>
            <a:rPr lang="en-US" sz="2000" dirty="0" err="1"/>
            <a:t>hỗ</a:t>
          </a:r>
          <a:r>
            <a:rPr lang="en-US" sz="2000" dirty="0"/>
            <a:t> </a:t>
          </a:r>
          <a:r>
            <a:rPr lang="en-US" sz="2000" dirty="0" err="1"/>
            <a:t>trợ</a:t>
          </a:r>
          <a:r>
            <a:rPr lang="en-US" sz="2000" dirty="0"/>
            <a:t> CBQLCSGD </a:t>
          </a:r>
        </a:p>
      </dgm:t>
    </dgm:pt>
    <dgm:pt modelId="{0FF6AC23-AF8D-4665-8535-4F9803A1F398}" type="parTrans" cxnId="{3F4C2F4E-FA35-444D-85C0-BB6471E8B17B}">
      <dgm:prSet/>
      <dgm:spPr/>
      <dgm:t>
        <a:bodyPr/>
        <a:lstStyle/>
        <a:p>
          <a:endParaRPr lang="en-US"/>
        </a:p>
      </dgm:t>
    </dgm:pt>
    <dgm:pt modelId="{EA9EDA74-A6B5-4307-AE28-120EC7D88D47}" type="sibTrans" cxnId="{3F4C2F4E-FA35-444D-85C0-BB6471E8B17B}">
      <dgm:prSet/>
      <dgm:spPr/>
      <dgm:t>
        <a:bodyPr/>
        <a:lstStyle/>
        <a:p>
          <a:endParaRPr lang="en-US"/>
        </a:p>
      </dgm:t>
    </dgm:pt>
    <dgm:pt modelId="{FD83A1D5-0693-4659-9029-BEED05583DE3}">
      <dgm:prSet phldrT="[Text]"/>
      <dgm:spPr/>
      <dgm:t>
        <a:bodyPr/>
        <a:lstStyle/>
        <a:p>
          <a:r>
            <a:rPr lang="en-US" b="1" dirty="0"/>
            <a:t>4. </a:t>
          </a:r>
          <a:r>
            <a:rPr lang="en-US" b="1" dirty="0" err="1"/>
            <a:t>Cán</a:t>
          </a:r>
          <a:r>
            <a:rPr lang="en-US" b="1" dirty="0"/>
            <a:t> </a:t>
          </a:r>
          <a:r>
            <a:rPr lang="en-US" b="1" dirty="0" err="1"/>
            <a:t>bộ</a:t>
          </a:r>
          <a:r>
            <a:rPr lang="en-US" b="1" dirty="0"/>
            <a:t> </a:t>
          </a:r>
          <a:r>
            <a:rPr lang="en-US" b="1" dirty="0" err="1"/>
            <a:t>quản</a:t>
          </a:r>
          <a:r>
            <a:rPr lang="en-US" b="1" dirty="0"/>
            <a:t> </a:t>
          </a:r>
          <a:r>
            <a:rPr lang="en-US" b="1" dirty="0" err="1"/>
            <a:t>lý</a:t>
          </a:r>
          <a:r>
            <a:rPr lang="en-US" b="1" dirty="0"/>
            <a:t> </a:t>
          </a:r>
          <a:r>
            <a:rPr lang="en-US" b="1" dirty="0" err="1"/>
            <a:t>nguồn</a:t>
          </a:r>
          <a:r>
            <a:rPr lang="en-US" b="1" dirty="0"/>
            <a:t> </a:t>
          </a:r>
          <a:r>
            <a:rPr lang="en-US" dirty="0" err="1"/>
            <a:t>học</a:t>
          </a:r>
          <a:r>
            <a:rPr lang="en-US" dirty="0"/>
            <a:t> </a:t>
          </a:r>
          <a:r>
            <a:rPr lang="en-US" dirty="0" err="1"/>
            <a:t>tập</a:t>
          </a:r>
          <a:r>
            <a:rPr lang="en-US" dirty="0"/>
            <a:t>, </a:t>
          </a:r>
          <a:r>
            <a:rPr lang="en-US" dirty="0" err="1"/>
            <a:t>phấn</a:t>
          </a:r>
          <a:r>
            <a:rPr lang="en-US" dirty="0"/>
            <a:t> </a:t>
          </a:r>
          <a:r>
            <a:rPr lang="en-US" dirty="0" err="1"/>
            <a:t>đấu</a:t>
          </a:r>
          <a:r>
            <a:rPr lang="en-US" dirty="0"/>
            <a:t> </a:t>
          </a:r>
          <a:r>
            <a:rPr lang="en-US" dirty="0" err="1"/>
            <a:t>trở</a:t>
          </a:r>
          <a:r>
            <a:rPr lang="en-US" dirty="0"/>
            <a:t> </a:t>
          </a:r>
          <a:r>
            <a:rPr lang="en-US" dirty="0" err="1"/>
            <a:t>thành</a:t>
          </a:r>
          <a:r>
            <a:rPr lang="en-US" dirty="0"/>
            <a:t> HT</a:t>
          </a:r>
        </a:p>
      </dgm:t>
    </dgm:pt>
    <dgm:pt modelId="{D13FBB3C-3EA4-47CF-A45C-00D9062FF073}" type="parTrans" cxnId="{A7639C78-69D4-49F0-BA8D-3B0D0987B2CD}">
      <dgm:prSet/>
      <dgm:spPr/>
      <dgm:t>
        <a:bodyPr/>
        <a:lstStyle/>
        <a:p>
          <a:endParaRPr lang="en-US"/>
        </a:p>
      </dgm:t>
    </dgm:pt>
    <dgm:pt modelId="{DB542D03-6207-4E64-98F9-C79AFE11281F}" type="sibTrans" cxnId="{A7639C78-69D4-49F0-BA8D-3B0D0987B2CD}">
      <dgm:prSet/>
      <dgm:spPr/>
      <dgm:t>
        <a:bodyPr/>
        <a:lstStyle/>
        <a:p>
          <a:endParaRPr lang="en-US"/>
        </a:p>
      </dgm:t>
    </dgm:pt>
    <dgm:pt modelId="{DCD1AF3A-9D54-4281-A646-9AD0E1D055DF}" type="pres">
      <dgm:prSet presAssocID="{656AC679-04A3-47F0-B99E-36CC863E9206}" presName="cycleMatrixDiagram" presStyleCnt="0">
        <dgm:presLayoutVars>
          <dgm:chMax val="1"/>
          <dgm:dir/>
          <dgm:animLvl val="lvl"/>
          <dgm:resizeHandles val="exact"/>
        </dgm:presLayoutVars>
      </dgm:prSet>
      <dgm:spPr/>
      <dgm:t>
        <a:bodyPr/>
        <a:lstStyle/>
        <a:p>
          <a:endParaRPr kumimoji="1" lang="ja-JP" altLang="en-US"/>
        </a:p>
      </dgm:t>
    </dgm:pt>
    <dgm:pt modelId="{C00885EC-ADA8-433A-AC6B-363032821176}" type="pres">
      <dgm:prSet presAssocID="{656AC679-04A3-47F0-B99E-36CC863E9206}" presName="children" presStyleCnt="0"/>
      <dgm:spPr/>
    </dgm:pt>
    <dgm:pt modelId="{6AE435D2-1035-4056-AE3E-D1B56AB02768}" type="pres">
      <dgm:prSet presAssocID="{656AC679-04A3-47F0-B99E-36CC863E9206}" presName="childPlaceholder" presStyleCnt="0"/>
      <dgm:spPr/>
    </dgm:pt>
    <dgm:pt modelId="{EDC8BA9A-72AB-4B78-8418-26F8A94CB505}" type="pres">
      <dgm:prSet presAssocID="{656AC679-04A3-47F0-B99E-36CC863E9206}" presName="circle" presStyleCnt="0"/>
      <dgm:spPr/>
    </dgm:pt>
    <dgm:pt modelId="{99DE0647-EC5A-4240-8993-AD4DBA161884}" type="pres">
      <dgm:prSet presAssocID="{656AC679-04A3-47F0-B99E-36CC863E9206}" presName="quadrant1" presStyleLbl="node1" presStyleIdx="0" presStyleCnt="4">
        <dgm:presLayoutVars>
          <dgm:chMax val="1"/>
          <dgm:bulletEnabled val="1"/>
        </dgm:presLayoutVars>
      </dgm:prSet>
      <dgm:spPr/>
      <dgm:t>
        <a:bodyPr/>
        <a:lstStyle/>
        <a:p>
          <a:endParaRPr kumimoji="1" lang="ja-JP" altLang="en-US"/>
        </a:p>
      </dgm:t>
    </dgm:pt>
    <dgm:pt modelId="{4B9C4842-EFD5-47F4-913B-4307D96DD244}" type="pres">
      <dgm:prSet presAssocID="{656AC679-04A3-47F0-B99E-36CC863E9206}" presName="quadrant2" presStyleLbl="node1" presStyleIdx="1" presStyleCnt="4">
        <dgm:presLayoutVars>
          <dgm:chMax val="1"/>
          <dgm:bulletEnabled val="1"/>
        </dgm:presLayoutVars>
      </dgm:prSet>
      <dgm:spPr/>
      <dgm:t>
        <a:bodyPr/>
        <a:lstStyle/>
        <a:p>
          <a:endParaRPr kumimoji="1" lang="ja-JP" altLang="en-US"/>
        </a:p>
      </dgm:t>
    </dgm:pt>
    <dgm:pt modelId="{32BA1A18-E70A-4BC3-A0B7-4E038BBCE470}" type="pres">
      <dgm:prSet presAssocID="{656AC679-04A3-47F0-B99E-36CC863E9206}" presName="quadrant3" presStyleLbl="node1" presStyleIdx="2" presStyleCnt="4" custLinFactNeighborX="589" custLinFactNeighborY="2535">
        <dgm:presLayoutVars>
          <dgm:chMax val="1"/>
          <dgm:bulletEnabled val="1"/>
        </dgm:presLayoutVars>
      </dgm:prSet>
      <dgm:spPr/>
      <dgm:t>
        <a:bodyPr/>
        <a:lstStyle/>
        <a:p>
          <a:endParaRPr kumimoji="1" lang="ja-JP" altLang="en-US"/>
        </a:p>
      </dgm:t>
    </dgm:pt>
    <dgm:pt modelId="{DB6A824D-3A30-4811-9EAA-1F9FEF71AE57}" type="pres">
      <dgm:prSet presAssocID="{656AC679-04A3-47F0-B99E-36CC863E9206}" presName="quadrant4" presStyleLbl="node1" presStyleIdx="3" presStyleCnt="4" custScaleX="100001" custScaleY="100001" custLinFactNeighborX="-2051" custLinFactNeighborY="1073">
        <dgm:presLayoutVars>
          <dgm:chMax val="1"/>
          <dgm:bulletEnabled val="1"/>
        </dgm:presLayoutVars>
      </dgm:prSet>
      <dgm:spPr/>
      <dgm:t>
        <a:bodyPr/>
        <a:lstStyle/>
        <a:p>
          <a:endParaRPr kumimoji="1" lang="ja-JP" altLang="en-US"/>
        </a:p>
      </dgm:t>
    </dgm:pt>
    <dgm:pt modelId="{4A856D08-4218-47C5-9293-3F0FE6381AAF}" type="pres">
      <dgm:prSet presAssocID="{656AC679-04A3-47F0-B99E-36CC863E9206}" presName="quadrantPlaceholder" presStyleCnt="0"/>
      <dgm:spPr/>
    </dgm:pt>
    <dgm:pt modelId="{D4512038-1519-47D1-BBD0-CB21675BDA12}" type="pres">
      <dgm:prSet presAssocID="{656AC679-04A3-47F0-B99E-36CC863E9206}" presName="center1" presStyleLbl="fgShp" presStyleIdx="0" presStyleCnt="2"/>
      <dgm:spPr/>
    </dgm:pt>
    <dgm:pt modelId="{38A6E4D0-BA74-4A84-B1C1-1CC3075E83E6}" type="pres">
      <dgm:prSet presAssocID="{656AC679-04A3-47F0-B99E-36CC863E9206}" presName="center2" presStyleLbl="fgShp" presStyleIdx="1" presStyleCnt="2"/>
      <dgm:spPr/>
    </dgm:pt>
  </dgm:ptLst>
  <dgm:cxnLst>
    <dgm:cxn modelId="{90B543DC-F3BD-47CC-8E97-E641F818D535}" type="presOf" srcId="{35D247AD-011B-4C10-9836-99FBE5B6810F}" destId="{32BA1A18-E70A-4BC3-A0B7-4E038BBCE470}" srcOrd="0" destOrd="0" presId="urn:microsoft.com/office/officeart/2005/8/layout/cycle4"/>
    <dgm:cxn modelId="{C9B4F0FE-FCF5-43E2-B6C9-E12B1A7705E1}" srcId="{656AC679-04A3-47F0-B99E-36CC863E9206}" destId="{BB02312E-9339-4E1B-B8A5-4FAD687F8B11}" srcOrd="0" destOrd="0" parTransId="{53591F82-9F92-4577-80BE-9205D3A09039}" sibTransId="{A79BCDD1-24F0-4D67-948B-BBAF57B17078}"/>
    <dgm:cxn modelId="{70ECA67A-D1FA-4234-98AD-3257B13B9B81}" type="presOf" srcId="{FD83A1D5-0693-4659-9029-BEED05583DE3}" destId="{DB6A824D-3A30-4811-9EAA-1F9FEF71AE57}" srcOrd="0" destOrd="0" presId="urn:microsoft.com/office/officeart/2005/8/layout/cycle4"/>
    <dgm:cxn modelId="{704B1BEE-8A7B-4298-BDFC-1037847A9F2E}" srcId="{656AC679-04A3-47F0-B99E-36CC863E9206}" destId="{BE7C22E1-C4C4-4609-970A-D93DE54E7689}" srcOrd="1" destOrd="0" parTransId="{B97905ED-4563-40B0-BD05-B2A9FFE5C408}" sibTransId="{3476AFFD-C2F8-42DA-AE92-E1025A97FF6C}"/>
    <dgm:cxn modelId="{E48C5E63-2730-4B11-AF91-8929CD65EA20}" type="presOf" srcId="{656AC679-04A3-47F0-B99E-36CC863E9206}" destId="{DCD1AF3A-9D54-4281-A646-9AD0E1D055DF}" srcOrd="0" destOrd="0" presId="urn:microsoft.com/office/officeart/2005/8/layout/cycle4"/>
    <dgm:cxn modelId="{A7639C78-69D4-49F0-BA8D-3B0D0987B2CD}" srcId="{656AC679-04A3-47F0-B99E-36CC863E9206}" destId="{FD83A1D5-0693-4659-9029-BEED05583DE3}" srcOrd="3" destOrd="0" parTransId="{D13FBB3C-3EA4-47CF-A45C-00D9062FF073}" sibTransId="{DB542D03-6207-4E64-98F9-C79AFE11281F}"/>
    <dgm:cxn modelId="{839F80E5-A32E-42CC-A598-B146AEACC82B}" type="presOf" srcId="{BE7C22E1-C4C4-4609-970A-D93DE54E7689}" destId="{4B9C4842-EFD5-47F4-913B-4307D96DD244}" srcOrd="0" destOrd="0" presId="urn:microsoft.com/office/officeart/2005/8/layout/cycle4"/>
    <dgm:cxn modelId="{93D50270-9D7D-49E2-BF46-34630720D409}" type="presOf" srcId="{BB02312E-9339-4E1B-B8A5-4FAD687F8B11}" destId="{99DE0647-EC5A-4240-8993-AD4DBA161884}" srcOrd="0" destOrd="0" presId="urn:microsoft.com/office/officeart/2005/8/layout/cycle4"/>
    <dgm:cxn modelId="{3F4C2F4E-FA35-444D-85C0-BB6471E8B17B}" srcId="{656AC679-04A3-47F0-B99E-36CC863E9206}" destId="{35D247AD-011B-4C10-9836-99FBE5B6810F}" srcOrd="2" destOrd="0" parTransId="{0FF6AC23-AF8D-4665-8535-4F9803A1F398}" sibTransId="{EA9EDA74-A6B5-4307-AE28-120EC7D88D47}"/>
    <dgm:cxn modelId="{685A2936-8098-4C70-AC80-DF394A36977F}" type="presParOf" srcId="{DCD1AF3A-9D54-4281-A646-9AD0E1D055DF}" destId="{C00885EC-ADA8-433A-AC6B-363032821176}" srcOrd="0" destOrd="0" presId="urn:microsoft.com/office/officeart/2005/8/layout/cycle4"/>
    <dgm:cxn modelId="{77B4F00B-1A37-49C1-8A6B-EF823AE42514}" type="presParOf" srcId="{C00885EC-ADA8-433A-AC6B-363032821176}" destId="{6AE435D2-1035-4056-AE3E-D1B56AB02768}" srcOrd="0" destOrd="0" presId="urn:microsoft.com/office/officeart/2005/8/layout/cycle4"/>
    <dgm:cxn modelId="{370CEF8F-47EC-4F6F-8373-07ABC28EBA5B}" type="presParOf" srcId="{DCD1AF3A-9D54-4281-A646-9AD0E1D055DF}" destId="{EDC8BA9A-72AB-4B78-8418-26F8A94CB505}" srcOrd="1" destOrd="0" presId="urn:microsoft.com/office/officeart/2005/8/layout/cycle4"/>
    <dgm:cxn modelId="{D86596A8-B69D-4A6E-80D6-F477DB582134}" type="presParOf" srcId="{EDC8BA9A-72AB-4B78-8418-26F8A94CB505}" destId="{99DE0647-EC5A-4240-8993-AD4DBA161884}" srcOrd="0" destOrd="0" presId="urn:microsoft.com/office/officeart/2005/8/layout/cycle4"/>
    <dgm:cxn modelId="{B6809D5C-8544-425E-A9DB-FC729471011D}" type="presParOf" srcId="{EDC8BA9A-72AB-4B78-8418-26F8A94CB505}" destId="{4B9C4842-EFD5-47F4-913B-4307D96DD244}" srcOrd="1" destOrd="0" presId="urn:microsoft.com/office/officeart/2005/8/layout/cycle4"/>
    <dgm:cxn modelId="{FC07556C-6738-4E84-A477-1582D9C5E5A3}" type="presParOf" srcId="{EDC8BA9A-72AB-4B78-8418-26F8A94CB505}" destId="{32BA1A18-E70A-4BC3-A0B7-4E038BBCE470}" srcOrd="2" destOrd="0" presId="urn:microsoft.com/office/officeart/2005/8/layout/cycle4"/>
    <dgm:cxn modelId="{AAB80365-1BF6-464E-83DB-3B664FF52E7D}" type="presParOf" srcId="{EDC8BA9A-72AB-4B78-8418-26F8A94CB505}" destId="{DB6A824D-3A30-4811-9EAA-1F9FEF71AE57}" srcOrd="3" destOrd="0" presId="urn:microsoft.com/office/officeart/2005/8/layout/cycle4"/>
    <dgm:cxn modelId="{790B879F-BB2E-4E11-9979-B768202DA651}" type="presParOf" srcId="{EDC8BA9A-72AB-4B78-8418-26F8A94CB505}" destId="{4A856D08-4218-47C5-9293-3F0FE6381AAF}" srcOrd="4" destOrd="0" presId="urn:microsoft.com/office/officeart/2005/8/layout/cycle4"/>
    <dgm:cxn modelId="{191067A6-6E3B-414C-BF50-4319BBCCF293}" type="presParOf" srcId="{DCD1AF3A-9D54-4281-A646-9AD0E1D055DF}" destId="{D4512038-1519-47D1-BBD0-CB21675BDA12}" srcOrd="2" destOrd="0" presId="urn:microsoft.com/office/officeart/2005/8/layout/cycle4"/>
    <dgm:cxn modelId="{72B1CE86-E3D8-48E4-9F1A-C6178412E7B2}" type="presParOf" srcId="{DCD1AF3A-9D54-4281-A646-9AD0E1D055DF}" destId="{38A6E4D0-BA74-4A84-B1C1-1CC3075E83E6}"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32687E06-E86C-4744-970D-EE37C80D39E7}" type="doc">
      <dgm:prSet loTypeId="urn:microsoft.com/office/officeart/2005/8/layout/hProcess9" loCatId="process" qsTypeId="urn:microsoft.com/office/officeart/2005/8/quickstyle/simple1" qsCatId="simple" csTypeId="urn:microsoft.com/office/officeart/2005/8/colors/colorful4" csCatId="colorful" phldr="1"/>
      <dgm:spPr/>
    </dgm:pt>
    <dgm:pt modelId="{6747D863-6317-46FE-8BE7-CB210DF54B7A}">
      <dgm:prSet phldrT="[Text]" custT="1"/>
      <dgm:spPr/>
      <dgm:t>
        <a:bodyPr/>
        <a:lstStyle/>
        <a:p>
          <a:pPr algn="ctr"/>
          <a:r>
            <a:rPr lang="en-US" sz="1600" dirty="0"/>
            <a:t>MỨC ĐẠT</a:t>
          </a:r>
        </a:p>
        <a:p>
          <a:pPr algn="l"/>
          <a:r>
            <a:rPr lang="en-US" sz="1600" dirty="0"/>
            <a:t>-</a:t>
          </a:r>
          <a:r>
            <a:rPr lang="en-US" sz="1600" dirty="0" err="1"/>
            <a:t>chỉ</a:t>
          </a:r>
          <a:r>
            <a:rPr lang="en-US" sz="1600" dirty="0"/>
            <a:t> </a:t>
          </a:r>
          <a:r>
            <a:rPr lang="en-US" sz="1600" dirty="0" err="1"/>
            <a:t>đạo</a:t>
          </a:r>
          <a:r>
            <a:rPr lang="en-US" sz="1600" dirty="0"/>
            <a:t> </a:t>
          </a:r>
          <a:r>
            <a:rPr lang="en-US" sz="1600" dirty="0" err="1"/>
            <a:t>xây</a:t>
          </a:r>
          <a:r>
            <a:rPr lang="en-US" sz="1600" dirty="0"/>
            <a:t> </a:t>
          </a:r>
          <a:r>
            <a:rPr lang="en-US" sz="1600" dirty="0" err="1"/>
            <a:t>dựng</a:t>
          </a:r>
          <a:r>
            <a:rPr lang="en-US" sz="1600" dirty="0"/>
            <a:t>, </a:t>
          </a:r>
          <a:r>
            <a:rPr lang="en-US" sz="1600" dirty="0" err="1"/>
            <a:t>tổ</a:t>
          </a:r>
          <a:r>
            <a:rPr lang="en-US" sz="1600" dirty="0"/>
            <a:t> </a:t>
          </a:r>
          <a:r>
            <a:rPr lang="en-US" sz="1600" dirty="0" err="1"/>
            <a:t>chức</a:t>
          </a:r>
          <a:r>
            <a:rPr lang="en-US" sz="1600" dirty="0"/>
            <a:t> </a:t>
          </a:r>
          <a:r>
            <a:rPr lang="en-US" sz="1600" dirty="0" err="1"/>
            <a:t>thực</a:t>
          </a:r>
          <a:r>
            <a:rPr lang="en-US" sz="1600" dirty="0"/>
            <a:t> </a:t>
          </a:r>
          <a:r>
            <a:rPr lang="en-US" sz="1600" dirty="0" err="1"/>
            <a:t>hiện</a:t>
          </a:r>
          <a:r>
            <a:rPr lang="en-US" sz="1600" dirty="0"/>
            <a:t>  </a:t>
          </a:r>
          <a:r>
            <a:rPr lang="en-US" sz="1600" dirty="0" err="1"/>
            <a:t>kế</a:t>
          </a:r>
          <a:r>
            <a:rPr lang="en-US" sz="1600" dirty="0"/>
            <a:t> </a:t>
          </a:r>
          <a:r>
            <a:rPr lang="en-US" sz="1600" dirty="0" err="1"/>
            <a:t>hoạch</a:t>
          </a:r>
          <a:r>
            <a:rPr lang="en-US" sz="1600" dirty="0"/>
            <a:t> </a:t>
          </a:r>
          <a:r>
            <a:rPr lang="en-US" sz="1600" dirty="0" err="1"/>
            <a:t>dạy</a:t>
          </a:r>
          <a:r>
            <a:rPr lang="en-US" sz="1600" dirty="0"/>
            <a:t> </a:t>
          </a:r>
          <a:r>
            <a:rPr lang="en-US" sz="1600" dirty="0" err="1"/>
            <a:t>học</a:t>
          </a:r>
          <a:r>
            <a:rPr lang="en-US" sz="1600" dirty="0"/>
            <a:t> </a:t>
          </a:r>
          <a:r>
            <a:rPr lang="en-US" sz="1600" dirty="0" err="1"/>
            <a:t>và</a:t>
          </a:r>
          <a:r>
            <a:rPr lang="en-US" sz="1600" dirty="0"/>
            <a:t> </a:t>
          </a:r>
          <a:r>
            <a:rPr lang="en-US" sz="1600" dirty="0" err="1"/>
            <a:t>giáo</a:t>
          </a:r>
          <a:r>
            <a:rPr lang="en-US" sz="1600" dirty="0"/>
            <a:t> </a:t>
          </a:r>
          <a:r>
            <a:rPr lang="en-US" sz="1600" dirty="0" err="1"/>
            <a:t>dục</a:t>
          </a:r>
          <a:r>
            <a:rPr lang="en-US" sz="1600" dirty="0"/>
            <a:t> </a:t>
          </a:r>
          <a:r>
            <a:rPr lang="en-US" sz="1600" dirty="0" err="1"/>
            <a:t>của</a:t>
          </a:r>
          <a:r>
            <a:rPr lang="en-US" sz="1600" dirty="0"/>
            <a:t> </a:t>
          </a:r>
          <a:r>
            <a:rPr lang="en-US" sz="1600" dirty="0" err="1"/>
            <a:t>nhà</a:t>
          </a:r>
          <a:r>
            <a:rPr lang="en-US" sz="1600" dirty="0"/>
            <a:t> </a:t>
          </a:r>
          <a:r>
            <a:rPr lang="en-US" sz="1600" dirty="0" err="1"/>
            <a:t>trường</a:t>
          </a:r>
          <a:r>
            <a:rPr lang="en-US" sz="1600" dirty="0"/>
            <a:t>, </a:t>
          </a:r>
        </a:p>
        <a:p>
          <a:pPr algn="l"/>
          <a:r>
            <a:rPr lang="en-US" sz="1600" dirty="0" err="1"/>
            <a:t>tổ</a:t>
          </a:r>
          <a:r>
            <a:rPr lang="en-US" sz="1600" dirty="0"/>
            <a:t> </a:t>
          </a:r>
          <a:r>
            <a:rPr lang="en-US" sz="1600" dirty="0" err="1"/>
            <a:t>chức</a:t>
          </a:r>
          <a:r>
            <a:rPr lang="en-US" sz="1600" dirty="0"/>
            <a:t> </a:t>
          </a:r>
          <a:r>
            <a:rPr lang="en-US" sz="1600" dirty="0" err="1"/>
            <a:t>thực</a:t>
          </a:r>
          <a:r>
            <a:rPr lang="en-US" sz="1600" dirty="0"/>
            <a:t> </a:t>
          </a:r>
          <a:r>
            <a:rPr lang="en-US" sz="1600" dirty="0" err="1"/>
            <a:t>hiện</a:t>
          </a:r>
          <a:r>
            <a:rPr lang="en-US" sz="1600" dirty="0"/>
            <a:t> </a:t>
          </a:r>
          <a:r>
            <a:rPr lang="en-US" sz="1600" dirty="0" err="1"/>
            <a:t>dạy</a:t>
          </a:r>
          <a:r>
            <a:rPr lang="en-US" sz="1600" dirty="0"/>
            <a:t> </a:t>
          </a:r>
          <a:r>
            <a:rPr lang="en-US" sz="1600" dirty="0" err="1"/>
            <a:t>học</a:t>
          </a:r>
          <a:r>
            <a:rPr lang="en-US" sz="1600" dirty="0"/>
            <a:t> </a:t>
          </a:r>
          <a:r>
            <a:rPr lang="en-US" sz="1600" dirty="0" err="1"/>
            <a:t>và</a:t>
          </a:r>
          <a:r>
            <a:rPr lang="en-US" sz="1600" dirty="0"/>
            <a:t> </a:t>
          </a:r>
          <a:r>
            <a:rPr lang="en-US" sz="1600" dirty="0" err="1"/>
            <a:t>giáo</a:t>
          </a:r>
          <a:r>
            <a:rPr lang="en-US" sz="1600" dirty="0"/>
            <a:t> </a:t>
          </a:r>
          <a:r>
            <a:rPr lang="en-US" sz="1600" dirty="0" err="1"/>
            <a:t>dục</a:t>
          </a:r>
          <a:r>
            <a:rPr lang="en-US" sz="1600" dirty="0"/>
            <a:t> </a:t>
          </a:r>
          <a:r>
            <a:rPr lang="en-US" sz="1600" dirty="0" err="1"/>
            <a:t>học</a:t>
          </a:r>
          <a:r>
            <a:rPr lang="en-US" sz="1600" dirty="0"/>
            <a:t>  </a:t>
          </a:r>
          <a:r>
            <a:rPr lang="en-US" sz="1600" dirty="0" err="1"/>
            <a:t>theo</a:t>
          </a:r>
          <a:r>
            <a:rPr lang="en-US" sz="1600" dirty="0"/>
            <a:t> </a:t>
          </a:r>
          <a:r>
            <a:rPr lang="en-US" sz="1600" dirty="0" err="1"/>
            <a:t>yêu</a:t>
          </a:r>
          <a:r>
            <a:rPr lang="en-US" sz="1600" dirty="0"/>
            <a:t> </a:t>
          </a:r>
          <a:r>
            <a:rPr lang="en-US" sz="1600" dirty="0" err="1"/>
            <a:t>cầu</a:t>
          </a:r>
          <a:r>
            <a:rPr lang="en-US" sz="1600" dirty="0"/>
            <a:t> </a:t>
          </a:r>
          <a:r>
            <a:rPr lang="en-US" sz="1600" dirty="0" err="1"/>
            <a:t>phát</a:t>
          </a:r>
          <a:r>
            <a:rPr lang="en-US" sz="1600" dirty="0"/>
            <a:t> </a:t>
          </a:r>
          <a:r>
            <a:rPr lang="en-US" sz="1600" dirty="0" err="1"/>
            <a:t>triển</a:t>
          </a:r>
          <a:r>
            <a:rPr lang="en-US" sz="1600" dirty="0"/>
            <a:t> </a:t>
          </a:r>
          <a:r>
            <a:rPr lang="en-US" sz="1600" dirty="0" err="1"/>
            <a:t>phẩm</a:t>
          </a:r>
          <a:r>
            <a:rPr lang="en-US" sz="1600" dirty="0"/>
            <a:t> </a:t>
          </a:r>
          <a:r>
            <a:rPr lang="en-US" sz="1600" dirty="0" err="1"/>
            <a:t>chất</a:t>
          </a:r>
          <a:r>
            <a:rPr lang="en-US" sz="1600" dirty="0"/>
            <a:t>, </a:t>
          </a:r>
          <a:r>
            <a:rPr lang="en-US" sz="1600" dirty="0" err="1"/>
            <a:t>năng</a:t>
          </a:r>
          <a:r>
            <a:rPr lang="en-US" sz="1600" dirty="0"/>
            <a:t> </a:t>
          </a:r>
          <a:r>
            <a:rPr lang="en-US" sz="1600" dirty="0" err="1"/>
            <a:t>lực</a:t>
          </a:r>
          <a:r>
            <a:rPr lang="en-US" sz="1600" dirty="0"/>
            <a:t> </a:t>
          </a:r>
          <a:r>
            <a:rPr lang="en-US" sz="1600" dirty="0" err="1"/>
            <a:t>học</a:t>
          </a:r>
          <a:r>
            <a:rPr lang="en-US" sz="1600" dirty="0"/>
            <a:t> </a:t>
          </a:r>
          <a:r>
            <a:rPr lang="en-US" sz="1600" dirty="0" err="1"/>
            <a:t>sinh</a:t>
          </a:r>
          <a:endParaRPr lang="en-US" sz="1600" dirty="0"/>
        </a:p>
      </dgm:t>
    </dgm:pt>
    <dgm:pt modelId="{F8AAC3CA-6E10-4DDB-9C51-8135BDA0F23A}" type="parTrans" cxnId="{01E7F06D-A7E9-400C-B183-F94236A9B267}">
      <dgm:prSet/>
      <dgm:spPr/>
      <dgm:t>
        <a:bodyPr/>
        <a:lstStyle/>
        <a:p>
          <a:endParaRPr lang="en-US"/>
        </a:p>
      </dgm:t>
    </dgm:pt>
    <dgm:pt modelId="{CDF95A9E-FF38-4122-933C-B3B229E57CB2}" type="sibTrans" cxnId="{01E7F06D-A7E9-400C-B183-F94236A9B267}">
      <dgm:prSet/>
      <dgm:spPr/>
      <dgm:t>
        <a:bodyPr/>
        <a:lstStyle/>
        <a:p>
          <a:endParaRPr lang="en-US"/>
        </a:p>
      </dgm:t>
    </dgm:pt>
    <dgm:pt modelId="{8B0EC618-DAC5-4348-B237-548B1145CAB8}">
      <dgm:prSet phldrT="[Text]"/>
      <dgm:spPr/>
      <dgm:t>
        <a:bodyPr/>
        <a:lstStyle/>
        <a:p>
          <a:pPr algn="ctr"/>
          <a:r>
            <a:rPr lang="en-US" dirty="0"/>
            <a:t>MỨC KHÁ</a:t>
          </a:r>
        </a:p>
        <a:p>
          <a:pPr algn="l"/>
          <a:r>
            <a:rPr lang="en-US" dirty="0" err="1"/>
            <a:t>Đổi</a:t>
          </a:r>
          <a:r>
            <a:rPr lang="en-US" dirty="0"/>
            <a:t> </a:t>
          </a:r>
          <a:r>
            <a:rPr lang="en-US" dirty="0" err="1"/>
            <a:t>mới</a:t>
          </a:r>
          <a:r>
            <a:rPr lang="en-US" dirty="0"/>
            <a:t>  </a:t>
          </a:r>
          <a:r>
            <a:rPr lang="en-US" dirty="0" err="1"/>
            <a:t>mới</a:t>
          </a:r>
          <a:r>
            <a:rPr lang="en-US" dirty="0"/>
            <a:t> </a:t>
          </a:r>
          <a:r>
            <a:rPr lang="en-US" dirty="0" err="1"/>
            <a:t>quản</a:t>
          </a:r>
          <a:r>
            <a:rPr lang="en-US" dirty="0"/>
            <a:t> </a:t>
          </a:r>
          <a:r>
            <a:rPr lang="en-US" dirty="0" err="1"/>
            <a:t>trị</a:t>
          </a:r>
          <a:r>
            <a:rPr lang="en-US" dirty="0"/>
            <a:t> </a:t>
          </a:r>
          <a:r>
            <a:rPr lang="en-US" dirty="0" err="1"/>
            <a:t>hoạt</a:t>
          </a:r>
          <a:r>
            <a:rPr lang="en-US" dirty="0"/>
            <a:t> </a:t>
          </a:r>
          <a:r>
            <a:rPr lang="en-US" dirty="0" err="1"/>
            <a:t>động</a:t>
          </a:r>
          <a:r>
            <a:rPr lang="en-US" dirty="0"/>
            <a:t> DH&amp;GD HS;</a:t>
          </a:r>
        </a:p>
        <a:p>
          <a:pPr algn="l"/>
          <a:r>
            <a:rPr lang="en-US" dirty="0"/>
            <a:t>GV </a:t>
          </a:r>
          <a:r>
            <a:rPr lang="en-US" dirty="0" err="1"/>
            <a:t>thực</a:t>
          </a:r>
          <a:r>
            <a:rPr lang="en-US" dirty="0"/>
            <a:t> </a:t>
          </a:r>
          <a:r>
            <a:rPr lang="en-US" dirty="0" err="1"/>
            <a:t>hiện</a:t>
          </a:r>
          <a:r>
            <a:rPr lang="en-US" dirty="0"/>
            <a:t> DH,GD HS </a:t>
          </a:r>
          <a:r>
            <a:rPr lang="en-US" dirty="0" err="1"/>
            <a:t>hiệu</a:t>
          </a:r>
          <a:r>
            <a:rPr lang="en-US" dirty="0"/>
            <a:t> </a:t>
          </a:r>
          <a:r>
            <a:rPr lang="en-US" dirty="0" err="1"/>
            <a:t>quả</a:t>
          </a:r>
          <a:endParaRPr lang="en-US" dirty="0"/>
        </a:p>
        <a:p>
          <a:pPr algn="l"/>
          <a:r>
            <a:rPr lang="en-US" dirty="0" err="1"/>
            <a:t>Kết</a:t>
          </a:r>
          <a:r>
            <a:rPr lang="en-US" dirty="0"/>
            <a:t> </a:t>
          </a:r>
          <a:r>
            <a:rPr lang="en-US" dirty="0" err="1"/>
            <a:t>quả</a:t>
          </a:r>
          <a:r>
            <a:rPr lang="en-US" dirty="0"/>
            <a:t> </a:t>
          </a:r>
          <a:r>
            <a:rPr lang="en-US" dirty="0" err="1"/>
            <a:t>học</a:t>
          </a:r>
          <a:r>
            <a:rPr lang="en-US" dirty="0"/>
            <a:t> </a:t>
          </a:r>
          <a:r>
            <a:rPr lang="en-US" dirty="0" err="1"/>
            <a:t>tập</a:t>
          </a:r>
          <a:r>
            <a:rPr lang="en-US" dirty="0"/>
            <a:t>, </a:t>
          </a:r>
          <a:r>
            <a:rPr lang="en-US" dirty="0" err="1"/>
            <a:t>rèn</a:t>
          </a:r>
          <a:r>
            <a:rPr lang="en-US" dirty="0"/>
            <a:t> </a:t>
          </a:r>
          <a:r>
            <a:rPr lang="en-US" dirty="0" err="1"/>
            <a:t>luyện</a:t>
          </a:r>
          <a:r>
            <a:rPr lang="en-US" dirty="0"/>
            <a:t> </a:t>
          </a:r>
          <a:r>
            <a:rPr lang="en-US" dirty="0" err="1"/>
            <a:t>của</a:t>
          </a:r>
          <a:r>
            <a:rPr lang="en-US" dirty="0"/>
            <a:t> </a:t>
          </a:r>
          <a:r>
            <a:rPr lang="en-US" dirty="0" err="1"/>
            <a:t>học</a:t>
          </a:r>
          <a:r>
            <a:rPr lang="en-US" dirty="0"/>
            <a:t> </a:t>
          </a:r>
          <a:r>
            <a:rPr lang="en-US" dirty="0" err="1"/>
            <a:t>sinh</a:t>
          </a:r>
          <a:r>
            <a:rPr lang="en-US" dirty="0"/>
            <a:t> </a:t>
          </a:r>
          <a:r>
            <a:rPr lang="en-US" dirty="0" err="1"/>
            <a:t>được</a:t>
          </a:r>
          <a:r>
            <a:rPr lang="en-US" dirty="0"/>
            <a:t> </a:t>
          </a:r>
          <a:r>
            <a:rPr lang="en-US" dirty="0" err="1"/>
            <a:t>nâng</a:t>
          </a:r>
          <a:r>
            <a:rPr lang="en-US" dirty="0"/>
            <a:t> </a:t>
          </a:r>
          <a:r>
            <a:rPr lang="en-US" dirty="0" err="1"/>
            <a:t>cao</a:t>
          </a:r>
          <a:endParaRPr lang="en-US" dirty="0"/>
        </a:p>
      </dgm:t>
    </dgm:pt>
    <dgm:pt modelId="{8B57F222-CEB1-4AAB-AB12-D8BD28531F4C}" type="parTrans" cxnId="{1BD3A1DD-584D-4B05-A979-3BB144AD232A}">
      <dgm:prSet/>
      <dgm:spPr/>
      <dgm:t>
        <a:bodyPr/>
        <a:lstStyle/>
        <a:p>
          <a:endParaRPr lang="en-US"/>
        </a:p>
      </dgm:t>
    </dgm:pt>
    <dgm:pt modelId="{7202C8F4-FD9F-4876-9572-B5B61B8FA331}" type="sibTrans" cxnId="{1BD3A1DD-584D-4B05-A979-3BB144AD232A}">
      <dgm:prSet/>
      <dgm:spPr/>
      <dgm:t>
        <a:bodyPr/>
        <a:lstStyle/>
        <a:p>
          <a:endParaRPr lang="en-US"/>
        </a:p>
      </dgm:t>
    </dgm:pt>
    <dgm:pt modelId="{F97F9165-05CA-4621-8AD6-22695A115968}">
      <dgm:prSet phldrT="[Text]"/>
      <dgm:spPr/>
      <dgm:t>
        <a:bodyPr/>
        <a:lstStyle/>
        <a:p>
          <a:r>
            <a:rPr lang="en-US" dirty="0"/>
            <a:t>MỨC TỐT</a:t>
          </a:r>
        </a:p>
        <a:p>
          <a:r>
            <a:rPr lang="en-US" dirty="0" err="1"/>
            <a:t>Hướng</a:t>
          </a:r>
          <a:r>
            <a:rPr lang="en-US" dirty="0"/>
            <a:t> </a:t>
          </a:r>
          <a:r>
            <a:rPr lang="en-US" dirty="0" err="1"/>
            <a:t>dẫn</a:t>
          </a:r>
          <a:r>
            <a:rPr lang="en-US" dirty="0"/>
            <a:t>, </a:t>
          </a:r>
          <a:r>
            <a:rPr lang="en-US" dirty="0" err="1"/>
            <a:t>hỗ</a:t>
          </a:r>
          <a:r>
            <a:rPr lang="en-US" dirty="0"/>
            <a:t> </a:t>
          </a:r>
          <a:r>
            <a:rPr lang="en-US" dirty="0" err="1"/>
            <a:t>trợ</a:t>
          </a:r>
          <a:r>
            <a:rPr lang="en-US" dirty="0"/>
            <a:t> </a:t>
          </a:r>
          <a:r>
            <a:rPr lang="en-US" dirty="0" err="1"/>
            <a:t>đồng</a:t>
          </a:r>
          <a:r>
            <a:rPr lang="en-US" dirty="0"/>
            <a:t> </a:t>
          </a:r>
          <a:r>
            <a:rPr lang="en-US" dirty="0" err="1"/>
            <a:t>nghiệp</a:t>
          </a:r>
          <a:r>
            <a:rPr lang="en-US" dirty="0"/>
            <a:t> </a:t>
          </a:r>
          <a:r>
            <a:rPr lang="en-US" dirty="0" err="1"/>
            <a:t>quản</a:t>
          </a:r>
          <a:r>
            <a:rPr lang="en-US" dirty="0"/>
            <a:t> </a:t>
          </a:r>
          <a:r>
            <a:rPr lang="en-US" dirty="0" err="1"/>
            <a:t>trị</a:t>
          </a:r>
          <a:r>
            <a:rPr lang="en-US" dirty="0"/>
            <a:t> </a:t>
          </a:r>
          <a:r>
            <a:rPr lang="en-US" dirty="0" err="1"/>
            <a:t>hoạt</a:t>
          </a:r>
          <a:r>
            <a:rPr lang="en-US" dirty="0"/>
            <a:t> </a:t>
          </a:r>
          <a:r>
            <a:rPr lang="en-US" dirty="0" err="1"/>
            <a:t>động</a:t>
          </a:r>
          <a:r>
            <a:rPr lang="en-US" dirty="0"/>
            <a:t> </a:t>
          </a:r>
          <a:r>
            <a:rPr lang="en-US" dirty="0" err="1"/>
            <a:t>dạy</a:t>
          </a:r>
          <a:r>
            <a:rPr lang="en-US" dirty="0"/>
            <a:t> </a:t>
          </a:r>
          <a:r>
            <a:rPr lang="en-US" dirty="0" err="1"/>
            <a:t>học</a:t>
          </a:r>
          <a:r>
            <a:rPr lang="en-US" dirty="0"/>
            <a:t> </a:t>
          </a:r>
          <a:r>
            <a:rPr lang="en-US" dirty="0" err="1"/>
            <a:t>và</a:t>
          </a:r>
          <a:r>
            <a:rPr lang="en-US" dirty="0"/>
            <a:t> </a:t>
          </a:r>
          <a:r>
            <a:rPr lang="en-US" dirty="0" err="1"/>
            <a:t>giáo</a:t>
          </a:r>
          <a:r>
            <a:rPr lang="en-US" dirty="0"/>
            <a:t> </a:t>
          </a:r>
          <a:r>
            <a:rPr lang="en-US" dirty="0" err="1"/>
            <a:t>dục</a:t>
          </a:r>
          <a:r>
            <a:rPr lang="en-US" dirty="0"/>
            <a:t> </a:t>
          </a:r>
          <a:r>
            <a:rPr lang="en-US" dirty="0" err="1"/>
            <a:t>học</a:t>
          </a:r>
          <a:r>
            <a:rPr lang="en-US" dirty="0"/>
            <a:t> </a:t>
          </a:r>
          <a:r>
            <a:rPr lang="en-US" dirty="0" err="1"/>
            <a:t>sinh</a:t>
          </a:r>
          <a:endParaRPr lang="en-US" dirty="0"/>
        </a:p>
      </dgm:t>
    </dgm:pt>
    <dgm:pt modelId="{59604010-56C3-43C2-9E07-D30EAAF4CD63}" type="parTrans" cxnId="{FEEC6A00-AC05-4117-9CE7-A18938DD710E}">
      <dgm:prSet/>
      <dgm:spPr/>
      <dgm:t>
        <a:bodyPr/>
        <a:lstStyle/>
        <a:p>
          <a:endParaRPr lang="en-US"/>
        </a:p>
      </dgm:t>
    </dgm:pt>
    <dgm:pt modelId="{FB9B2532-0009-4102-9F22-ACAF42214D7D}" type="sibTrans" cxnId="{FEEC6A00-AC05-4117-9CE7-A18938DD710E}">
      <dgm:prSet/>
      <dgm:spPr/>
      <dgm:t>
        <a:bodyPr/>
        <a:lstStyle/>
        <a:p>
          <a:endParaRPr lang="en-US"/>
        </a:p>
      </dgm:t>
    </dgm:pt>
    <dgm:pt modelId="{538B8B08-57BC-4824-93EF-6F24DA16217A}" type="pres">
      <dgm:prSet presAssocID="{32687E06-E86C-4744-970D-EE37C80D39E7}" presName="CompostProcess" presStyleCnt="0">
        <dgm:presLayoutVars>
          <dgm:dir/>
          <dgm:resizeHandles val="exact"/>
        </dgm:presLayoutVars>
      </dgm:prSet>
      <dgm:spPr/>
    </dgm:pt>
    <dgm:pt modelId="{3552A19B-2F18-406C-B836-EEC010281EF6}" type="pres">
      <dgm:prSet presAssocID="{32687E06-E86C-4744-970D-EE37C80D39E7}" presName="arrow" presStyleLbl="bgShp" presStyleIdx="0" presStyleCnt="1"/>
      <dgm:spPr/>
    </dgm:pt>
    <dgm:pt modelId="{C83D6E28-2A84-46FF-AA9F-A4480D0EE105}" type="pres">
      <dgm:prSet presAssocID="{32687E06-E86C-4744-970D-EE37C80D39E7}" presName="linearProcess" presStyleCnt="0"/>
      <dgm:spPr/>
    </dgm:pt>
    <dgm:pt modelId="{D1B9C7C6-110F-4B63-8879-DCA4945F5A2D}" type="pres">
      <dgm:prSet presAssocID="{6747D863-6317-46FE-8BE7-CB210DF54B7A}" presName="textNode" presStyleLbl="node1" presStyleIdx="0" presStyleCnt="3" custLinFactNeighborX="-14836" custLinFactNeighborY="1923">
        <dgm:presLayoutVars>
          <dgm:bulletEnabled val="1"/>
        </dgm:presLayoutVars>
      </dgm:prSet>
      <dgm:spPr/>
      <dgm:t>
        <a:bodyPr/>
        <a:lstStyle/>
        <a:p>
          <a:endParaRPr kumimoji="1" lang="ja-JP" altLang="en-US"/>
        </a:p>
      </dgm:t>
    </dgm:pt>
    <dgm:pt modelId="{01F1904E-331C-4180-977B-4CD9B3E8549E}" type="pres">
      <dgm:prSet presAssocID="{CDF95A9E-FF38-4122-933C-B3B229E57CB2}" presName="sibTrans" presStyleCnt="0"/>
      <dgm:spPr/>
    </dgm:pt>
    <dgm:pt modelId="{F7C69D7B-7C4E-4B96-8910-EE615B5FC344}" type="pres">
      <dgm:prSet presAssocID="{8B0EC618-DAC5-4348-B237-548B1145CAB8}" presName="textNode" presStyleLbl="node1" presStyleIdx="1" presStyleCnt="3">
        <dgm:presLayoutVars>
          <dgm:bulletEnabled val="1"/>
        </dgm:presLayoutVars>
      </dgm:prSet>
      <dgm:spPr/>
      <dgm:t>
        <a:bodyPr/>
        <a:lstStyle/>
        <a:p>
          <a:endParaRPr kumimoji="1" lang="ja-JP" altLang="en-US"/>
        </a:p>
      </dgm:t>
    </dgm:pt>
    <dgm:pt modelId="{7B5CFD11-0BEE-4649-80DF-621BC2373A44}" type="pres">
      <dgm:prSet presAssocID="{7202C8F4-FD9F-4876-9572-B5B61B8FA331}" presName="sibTrans" presStyleCnt="0"/>
      <dgm:spPr/>
    </dgm:pt>
    <dgm:pt modelId="{DA77809B-6729-456F-8231-F0AB83B553CF}" type="pres">
      <dgm:prSet presAssocID="{F97F9165-05CA-4621-8AD6-22695A115968}" presName="textNode" presStyleLbl="node1" presStyleIdx="2" presStyleCnt="3" custLinFactNeighborX="3435" custLinFactNeighborY="-1702">
        <dgm:presLayoutVars>
          <dgm:bulletEnabled val="1"/>
        </dgm:presLayoutVars>
      </dgm:prSet>
      <dgm:spPr/>
      <dgm:t>
        <a:bodyPr/>
        <a:lstStyle/>
        <a:p>
          <a:endParaRPr kumimoji="1" lang="ja-JP" altLang="en-US"/>
        </a:p>
      </dgm:t>
    </dgm:pt>
  </dgm:ptLst>
  <dgm:cxnLst>
    <dgm:cxn modelId="{710BC01A-1542-4885-B318-80B917C0C132}" type="presOf" srcId="{8B0EC618-DAC5-4348-B237-548B1145CAB8}" destId="{F7C69D7B-7C4E-4B96-8910-EE615B5FC344}" srcOrd="0" destOrd="0" presId="urn:microsoft.com/office/officeart/2005/8/layout/hProcess9"/>
    <dgm:cxn modelId="{01E7F06D-A7E9-400C-B183-F94236A9B267}" srcId="{32687E06-E86C-4744-970D-EE37C80D39E7}" destId="{6747D863-6317-46FE-8BE7-CB210DF54B7A}" srcOrd="0" destOrd="0" parTransId="{F8AAC3CA-6E10-4DDB-9C51-8135BDA0F23A}" sibTransId="{CDF95A9E-FF38-4122-933C-B3B229E57CB2}"/>
    <dgm:cxn modelId="{FEEC6A00-AC05-4117-9CE7-A18938DD710E}" srcId="{32687E06-E86C-4744-970D-EE37C80D39E7}" destId="{F97F9165-05CA-4621-8AD6-22695A115968}" srcOrd="2" destOrd="0" parTransId="{59604010-56C3-43C2-9E07-D30EAAF4CD63}" sibTransId="{FB9B2532-0009-4102-9F22-ACAF42214D7D}"/>
    <dgm:cxn modelId="{4F990B8D-72EC-48E4-BE5C-5EFB761E3D56}" type="presOf" srcId="{F97F9165-05CA-4621-8AD6-22695A115968}" destId="{DA77809B-6729-456F-8231-F0AB83B553CF}" srcOrd="0" destOrd="0" presId="urn:microsoft.com/office/officeart/2005/8/layout/hProcess9"/>
    <dgm:cxn modelId="{1BD3A1DD-584D-4B05-A979-3BB144AD232A}" srcId="{32687E06-E86C-4744-970D-EE37C80D39E7}" destId="{8B0EC618-DAC5-4348-B237-548B1145CAB8}" srcOrd="1" destOrd="0" parTransId="{8B57F222-CEB1-4AAB-AB12-D8BD28531F4C}" sibTransId="{7202C8F4-FD9F-4876-9572-B5B61B8FA331}"/>
    <dgm:cxn modelId="{CEA18030-64BB-417A-BA9A-EA297976DAE9}" type="presOf" srcId="{6747D863-6317-46FE-8BE7-CB210DF54B7A}" destId="{D1B9C7C6-110F-4B63-8879-DCA4945F5A2D}" srcOrd="0" destOrd="0" presId="urn:microsoft.com/office/officeart/2005/8/layout/hProcess9"/>
    <dgm:cxn modelId="{5F1DE2ED-3E4C-4D80-94E9-045531414C71}" type="presOf" srcId="{32687E06-E86C-4744-970D-EE37C80D39E7}" destId="{538B8B08-57BC-4824-93EF-6F24DA16217A}" srcOrd="0" destOrd="0" presId="urn:microsoft.com/office/officeart/2005/8/layout/hProcess9"/>
    <dgm:cxn modelId="{15940E47-679D-48FA-9C04-B08F8D642991}" type="presParOf" srcId="{538B8B08-57BC-4824-93EF-6F24DA16217A}" destId="{3552A19B-2F18-406C-B836-EEC010281EF6}" srcOrd="0" destOrd="0" presId="urn:microsoft.com/office/officeart/2005/8/layout/hProcess9"/>
    <dgm:cxn modelId="{2936C0C6-EA10-4FDF-B8FC-12872844319A}" type="presParOf" srcId="{538B8B08-57BC-4824-93EF-6F24DA16217A}" destId="{C83D6E28-2A84-46FF-AA9F-A4480D0EE105}" srcOrd="1" destOrd="0" presId="urn:microsoft.com/office/officeart/2005/8/layout/hProcess9"/>
    <dgm:cxn modelId="{03B35AAE-CA94-4AA3-8ED2-69541EC6C239}" type="presParOf" srcId="{C83D6E28-2A84-46FF-AA9F-A4480D0EE105}" destId="{D1B9C7C6-110F-4B63-8879-DCA4945F5A2D}" srcOrd="0" destOrd="0" presId="urn:microsoft.com/office/officeart/2005/8/layout/hProcess9"/>
    <dgm:cxn modelId="{9879578D-F416-4BBD-9744-99BE2B3E0113}" type="presParOf" srcId="{C83D6E28-2A84-46FF-AA9F-A4480D0EE105}" destId="{01F1904E-331C-4180-977B-4CD9B3E8549E}" srcOrd="1" destOrd="0" presId="urn:microsoft.com/office/officeart/2005/8/layout/hProcess9"/>
    <dgm:cxn modelId="{9DFB2E1C-A296-4EF5-A1D5-7E436E6ADC05}" type="presParOf" srcId="{C83D6E28-2A84-46FF-AA9F-A4480D0EE105}" destId="{F7C69D7B-7C4E-4B96-8910-EE615B5FC344}" srcOrd="2" destOrd="0" presId="urn:microsoft.com/office/officeart/2005/8/layout/hProcess9"/>
    <dgm:cxn modelId="{B0102D2D-FB4A-4330-9E23-A781FF23B775}" type="presParOf" srcId="{C83D6E28-2A84-46FF-AA9F-A4480D0EE105}" destId="{7B5CFD11-0BEE-4649-80DF-621BC2373A44}" srcOrd="3" destOrd="0" presId="urn:microsoft.com/office/officeart/2005/8/layout/hProcess9"/>
    <dgm:cxn modelId="{A8588ACD-5DCB-466F-8831-166E2425C40E}" type="presParOf" srcId="{C83D6E28-2A84-46FF-AA9F-A4480D0EE105}" destId="{DA77809B-6729-456F-8231-F0AB83B553CF}"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32687E06-E86C-4744-970D-EE37C80D39E7}" type="doc">
      <dgm:prSet loTypeId="urn:microsoft.com/office/officeart/2005/8/layout/hProcess9" loCatId="process" qsTypeId="urn:microsoft.com/office/officeart/2005/8/quickstyle/simple1" qsCatId="simple" csTypeId="urn:microsoft.com/office/officeart/2005/8/colors/colorful4" csCatId="colorful" phldr="1"/>
      <dgm:spPr/>
    </dgm:pt>
    <dgm:pt modelId="{6747D863-6317-46FE-8BE7-CB210DF54B7A}">
      <dgm:prSet phldrT="[Text]" custT="1"/>
      <dgm:spPr/>
      <dgm:t>
        <a:bodyPr/>
        <a:lstStyle/>
        <a:p>
          <a:r>
            <a:rPr lang="en-US" sz="2000" dirty="0"/>
            <a:t>MỨC ĐẠT</a:t>
          </a:r>
        </a:p>
        <a:p>
          <a:r>
            <a:rPr lang="en-US" sz="2000" dirty="0"/>
            <a:t>- XD  </a:t>
          </a:r>
          <a:r>
            <a:rPr lang="en-US" sz="2000" dirty="0" err="1"/>
            <a:t>đề</a:t>
          </a:r>
          <a:r>
            <a:rPr lang="en-US" sz="2000" dirty="0"/>
            <a:t> </a:t>
          </a:r>
          <a:r>
            <a:rPr lang="en-US" sz="2000" dirty="0" err="1"/>
            <a:t>án</a:t>
          </a:r>
          <a:r>
            <a:rPr lang="en-US" sz="2000" dirty="0"/>
            <a:t> </a:t>
          </a:r>
          <a:r>
            <a:rPr lang="en-US" sz="2000" dirty="0" err="1"/>
            <a:t>vị</a:t>
          </a:r>
          <a:r>
            <a:rPr lang="en-US" sz="2000" dirty="0"/>
            <a:t> </a:t>
          </a:r>
          <a:r>
            <a:rPr lang="en-US" sz="2000" dirty="0" err="1"/>
            <a:t>trí</a:t>
          </a:r>
          <a:r>
            <a:rPr lang="en-US" sz="2000" dirty="0"/>
            <a:t> </a:t>
          </a:r>
          <a:r>
            <a:rPr lang="en-US" sz="2000" dirty="0" err="1"/>
            <a:t>việc</a:t>
          </a:r>
          <a:r>
            <a:rPr lang="en-US" sz="2000" dirty="0"/>
            <a:t> </a:t>
          </a:r>
          <a:r>
            <a:rPr lang="en-US" sz="2000" dirty="0" err="1"/>
            <a:t>làm</a:t>
          </a:r>
          <a:r>
            <a:rPr lang="en-US" sz="2000" dirty="0"/>
            <a:t>; </a:t>
          </a:r>
          <a:r>
            <a:rPr lang="en-US" sz="2000" dirty="0" err="1"/>
            <a:t>chủ</a:t>
          </a:r>
          <a:r>
            <a:rPr lang="en-US" sz="2000" dirty="0"/>
            <a:t> </a:t>
          </a:r>
          <a:r>
            <a:rPr lang="en-US" sz="2000" dirty="0" err="1"/>
            <a:t>động</a:t>
          </a:r>
          <a:r>
            <a:rPr lang="en-US" sz="2000" dirty="0"/>
            <a:t> </a:t>
          </a:r>
          <a:r>
            <a:rPr lang="en-US" sz="2000" dirty="0" err="1"/>
            <a:t>đề</a:t>
          </a:r>
          <a:r>
            <a:rPr lang="en-US" sz="2000" dirty="0"/>
            <a:t> </a:t>
          </a:r>
          <a:r>
            <a:rPr lang="en-US" sz="2000" dirty="0" err="1"/>
            <a:t>xuất</a:t>
          </a:r>
          <a:r>
            <a:rPr lang="en-US" sz="2000" dirty="0"/>
            <a:t> </a:t>
          </a:r>
          <a:r>
            <a:rPr lang="en-US" sz="2000" dirty="0" err="1"/>
            <a:t>tuyển</a:t>
          </a:r>
          <a:r>
            <a:rPr lang="en-US" sz="2000" dirty="0"/>
            <a:t> </a:t>
          </a:r>
          <a:r>
            <a:rPr lang="en-US" sz="2000" dirty="0" err="1"/>
            <a:t>dụng</a:t>
          </a:r>
          <a:r>
            <a:rPr lang="en-US" sz="2000" dirty="0"/>
            <a:t>, </a:t>
          </a:r>
          <a:r>
            <a:rPr lang="en-US" sz="2000" dirty="0" err="1"/>
            <a:t>sử</a:t>
          </a:r>
          <a:r>
            <a:rPr lang="en-US" sz="2000" dirty="0"/>
            <a:t> </a:t>
          </a:r>
          <a:r>
            <a:rPr lang="en-US" sz="2000" dirty="0" err="1"/>
            <a:t>dugj</a:t>
          </a:r>
          <a:r>
            <a:rPr lang="en-US" sz="2000" dirty="0"/>
            <a:t>  </a:t>
          </a:r>
          <a:r>
            <a:rPr lang="en-US" sz="2000" dirty="0" err="1"/>
            <a:t>nhân</a:t>
          </a:r>
          <a:r>
            <a:rPr lang="en-US" sz="2000" dirty="0"/>
            <a:t> </a:t>
          </a:r>
          <a:r>
            <a:rPr lang="en-US" sz="2000" dirty="0" err="1"/>
            <a:t>sự</a:t>
          </a:r>
          <a:r>
            <a:rPr lang="en-US" sz="2000" dirty="0"/>
            <a:t> </a:t>
          </a:r>
          <a:r>
            <a:rPr lang="en-US" sz="2000" dirty="0" err="1"/>
            <a:t>theo</a:t>
          </a:r>
          <a:r>
            <a:rPr lang="en-US" sz="2000" dirty="0"/>
            <a:t> </a:t>
          </a:r>
          <a:r>
            <a:rPr lang="en-US" sz="2000" dirty="0" err="1"/>
            <a:t>quy</a:t>
          </a:r>
          <a:r>
            <a:rPr lang="en-US" sz="2000" dirty="0"/>
            <a:t> </a:t>
          </a:r>
          <a:r>
            <a:rPr lang="en-US" sz="2000" dirty="0" err="1"/>
            <a:t>định</a:t>
          </a:r>
          <a:r>
            <a:rPr lang="en-US" sz="2000" dirty="0"/>
            <a:t>; </a:t>
          </a:r>
        </a:p>
      </dgm:t>
    </dgm:pt>
    <dgm:pt modelId="{F8AAC3CA-6E10-4DDB-9C51-8135BDA0F23A}" type="parTrans" cxnId="{01E7F06D-A7E9-400C-B183-F94236A9B267}">
      <dgm:prSet/>
      <dgm:spPr/>
      <dgm:t>
        <a:bodyPr/>
        <a:lstStyle/>
        <a:p>
          <a:endParaRPr lang="en-US"/>
        </a:p>
      </dgm:t>
    </dgm:pt>
    <dgm:pt modelId="{CDF95A9E-FF38-4122-933C-B3B229E57CB2}" type="sibTrans" cxnId="{01E7F06D-A7E9-400C-B183-F94236A9B267}">
      <dgm:prSet/>
      <dgm:spPr/>
      <dgm:t>
        <a:bodyPr/>
        <a:lstStyle/>
        <a:p>
          <a:endParaRPr lang="en-US"/>
        </a:p>
      </dgm:t>
    </dgm:pt>
    <dgm:pt modelId="{8B0EC618-DAC5-4348-B237-548B1145CAB8}">
      <dgm:prSet phldrT="[Text]"/>
      <dgm:spPr/>
      <dgm:t>
        <a:bodyPr/>
        <a:lstStyle/>
        <a:p>
          <a:r>
            <a:rPr lang="en-US" dirty="0"/>
            <a:t>MỨC KHÁ</a:t>
          </a:r>
        </a:p>
        <a:p>
          <a:r>
            <a:rPr lang="en-US" dirty="0" err="1"/>
            <a:t>Sử</a:t>
          </a:r>
          <a:r>
            <a:rPr lang="en-US" dirty="0"/>
            <a:t> </a:t>
          </a:r>
          <a:r>
            <a:rPr lang="en-US" dirty="0" err="1"/>
            <a:t>dụng</a:t>
          </a:r>
          <a:r>
            <a:rPr lang="en-US" dirty="0"/>
            <a:t> , </a:t>
          </a:r>
          <a:r>
            <a:rPr lang="en-US" dirty="0" err="1"/>
            <a:t>đánh</a:t>
          </a:r>
          <a:r>
            <a:rPr lang="en-US" dirty="0"/>
            <a:t> </a:t>
          </a:r>
          <a:r>
            <a:rPr lang="en-US" dirty="0" err="1"/>
            <a:t>giá</a:t>
          </a:r>
          <a:r>
            <a:rPr lang="en-US" dirty="0"/>
            <a:t> , </a:t>
          </a:r>
          <a:r>
            <a:rPr lang="en-US" dirty="0" err="1"/>
            <a:t>phát</a:t>
          </a:r>
          <a:r>
            <a:rPr lang="en-US" dirty="0"/>
            <a:t> </a:t>
          </a:r>
          <a:r>
            <a:rPr lang="en-US" dirty="0" err="1"/>
            <a:t>triển</a:t>
          </a:r>
          <a:r>
            <a:rPr lang="en-US" dirty="0"/>
            <a:t> NL </a:t>
          </a:r>
          <a:r>
            <a:rPr lang="en-US" dirty="0" err="1"/>
            <a:t>giáo</a:t>
          </a:r>
          <a:r>
            <a:rPr lang="en-US" dirty="0"/>
            <a:t> </a:t>
          </a:r>
          <a:r>
            <a:rPr lang="en-US" dirty="0" err="1"/>
            <a:t>viên</a:t>
          </a:r>
          <a:r>
            <a:rPr lang="en-US" dirty="0"/>
            <a:t>, </a:t>
          </a:r>
          <a:r>
            <a:rPr lang="en-US" dirty="0" err="1"/>
            <a:t>nhân</a:t>
          </a:r>
          <a:r>
            <a:rPr lang="en-US" dirty="0"/>
            <a:t> </a:t>
          </a:r>
          <a:r>
            <a:rPr lang="en-US" dirty="0" err="1"/>
            <a:t>viên</a:t>
          </a:r>
          <a:r>
            <a:rPr lang="en-US" dirty="0"/>
            <a:t> </a:t>
          </a:r>
          <a:r>
            <a:rPr lang="en-US" dirty="0" err="1"/>
            <a:t>đúng</a:t>
          </a:r>
          <a:r>
            <a:rPr lang="en-US" dirty="0"/>
            <a:t> </a:t>
          </a:r>
          <a:r>
            <a:rPr lang="en-US" dirty="0" err="1"/>
            <a:t>chuyên</a:t>
          </a:r>
          <a:r>
            <a:rPr lang="en-US" dirty="0"/>
            <a:t> </a:t>
          </a:r>
          <a:r>
            <a:rPr lang="en-US" dirty="0" err="1"/>
            <a:t>môn</a:t>
          </a:r>
          <a:r>
            <a:rPr lang="en-US" dirty="0"/>
            <a:t>, </a:t>
          </a:r>
          <a:r>
            <a:rPr lang="en-US" dirty="0" err="1"/>
            <a:t>nghiệp</a:t>
          </a:r>
          <a:r>
            <a:rPr lang="en-US" dirty="0"/>
            <a:t> </a:t>
          </a:r>
          <a:r>
            <a:rPr lang="en-US" dirty="0" err="1"/>
            <a:t>vụ</a:t>
          </a:r>
          <a:r>
            <a:rPr lang="en-US" dirty="0"/>
            <a:t> </a:t>
          </a:r>
          <a:r>
            <a:rPr lang="en-US" dirty="0" err="1"/>
            <a:t>đảm</a:t>
          </a:r>
          <a:r>
            <a:rPr lang="en-US" dirty="0"/>
            <a:t> </a:t>
          </a:r>
          <a:r>
            <a:rPr lang="en-US" dirty="0" err="1"/>
            <a:t>bảo</a:t>
          </a:r>
          <a:r>
            <a:rPr lang="en-US" dirty="0"/>
            <a:t> </a:t>
          </a:r>
          <a:r>
            <a:rPr lang="en-US" dirty="0" err="1"/>
            <a:t>tinh</a:t>
          </a:r>
          <a:r>
            <a:rPr lang="en-US" dirty="0"/>
            <a:t> </a:t>
          </a:r>
          <a:r>
            <a:rPr lang="en-US" dirty="0" err="1"/>
            <a:t>gọn</a:t>
          </a:r>
          <a:r>
            <a:rPr lang="en-US" dirty="0"/>
            <a:t>, </a:t>
          </a:r>
          <a:r>
            <a:rPr lang="en-US" dirty="0" err="1"/>
            <a:t>hiệu</a:t>
          </a:r>
          <a:r>
            <a:rPr lang="en-US" dirty="0"/>
            <a:t> </a:t>
          </a:r>
          <a:r>
            <a:rPr lang="en-US" dirty="0" err="1"/>
            <a:t>quả</a:t>
          </a:r>
          <a:r>
            <a:rPr lang="en-US" dirty="0"/>
            <a:t>; </a:t>
          </a:r>
        </a:p>
      </dgm:t>
    </dgm:pt>
    <dgm:pt modelId="{8B57F222-CEB1-4AAB-AB12-D8BD28531F4C}" type="parTrans" cxnId="{1BD3A1DD-584D-4B05-A979-3BB144AD232A}">
      <dgm:prSet/>
      <dgm:spPr/>
      <dgm:t>
        <a:bodyPr/>
        <a:lstStyle/>
        <a:p>
          <a:endParaRPr lang="en-US"/>
        </a:p>
      </dgm:t>
    </dgm:pt>
    <dgm:pt modelId="{7202C8F4-FD9F-4876-9572-B5B61B8FA331}" type="sibTrans" cxnId="{1BD3A1DD-584D-4B05-A979-3BB144AD232A}">
      <dgm:prSet/>
      <dgm:spPr/>
      <dgm:t>
        <a:bodyPr/>
        <a:lstStyle/>
        <a:p>
          <a:endParaRPr lang="en-US"/>
        </a:p>
      </dgm:t>
    </dgm:pt>
    <dgm:pt modelId="{F97F9165-05CA-4621-8AD6-22695A115968}">
      <dgm:prSet phldrT="[Text]"/>
      <dgm:spPr/>
      <dgm:t>
        <a:bodyPr/>
        <a:lstStyle/>
        <a:p>
          <a:r>
            <a:rPr lang="en-US" dirty="0"/>
            <a:t>MỨC TỐT</a:t>
          </a:r>
        </a:p>
        <a:p>
          <a:r>
            <a:rPr lang="en-US" dirty="0" err="1"/>
            <a:t>Hướng</a:t>
          </a:r>
          <a:r>
            <a:rPr lang="en-US" dirty="0"/>
            <a:t> </a:t>
          </a:r>
          <a:r>
            <a:rPr lang="en-US" dirty="0" err="1"/>
            <a:t>dẫn</a:t>
          </a:r>
          <a:r>
            <a:rPr lang="en-US" dirty="0"/>
            <a:t>, </a:t>
          </a:r>
          <a:r>
            <a:rPr lang="en-US" dirty="0" err="1"/>
            <a:t>hỗ</a:t>
          </a:r>
          <a:r>
            <a:rPr lang="en-US" dirty="0"/>
            <a:t> </a:t>
          </a:r>
          <a:r>
            <a:rPr lang="en-US" dirty="0" err="1"/>
            <a:t>trợ</a:t>
          </a:r>
          <a:r>
            <a:rPr lang="en-US" dirty="0"/>
            <a:t> </a:t>
          </a:r>
          <a:r>
            <a:rPr lang="en-US" dirty="0" err="1"/>
            <a:t>cán</a:t>
          </a:r>
          <a:r>
            <a:rPr lang="en-US" dirty="0"/>
            <a:t> </a:t>
          </a:r>
          <a:r>
            <a:rPr lang="en-US" dirty="0" err="1"/>
            <a:t>bộ</a:t>
          </a:r>
          <a:r>
            <a:rPr lang="en-US" dirty="0"/>
            <a:t> </a:t>
          </a:r>
          <a:r>
            <a:rPr lang="en-US" dirty="0" err="1"/>
            <a:t>quản</a:t>
          </a:r>
          <a:r>
            <a:rPr lang="en-US" dirty="0"/>
            <a:t> </a:t>
          </a:r>
          <a:r>
            <a:rPr lang="en-US" dirty="0" err="1"/>
            <a:t>lý</a:t>
          </a:r>
          <a:r>
            <a:rPr lang="en-US" dirty="0"/>
            <a:t> </a:t>
          </a:r>
          <a:r>
            <a:rPr lang="en-US" dirty="0" err="1"/>
            <a:t>cơ</a:t>
          </a:r>
          <a:r>
            <a:rPr lang="en-US" dirty="0"/>
            <a:t> </a:t>
          </a:r>
          <a:r>
            <a:rPr lang="en-US" dirty="0" err="1"/>
            <a:t>sở</a:t>
          </a:r>
          <a:r>
            <a:rPr lang="en-US" dirty="0"/>
            <a:t> </a:t>
          </a:r>
          <a:r>
            <a:rPr lang="en-US" dirty="0" err="1"/>
            <a:t>giáo</a:t>
          </a:r>
          <a:r>
            <a:rPr lang="en-US" dirty="0"/>
            <a:t> </a:t>
          </a:r>
          <a:r>
            <a:rPr lang="en-US" dirty="0" err="1"/>
            <a:t>dục</a:t>
          </a:r>
          <a:r>
            <a:rPr lang="en-US" dirty="0"/>
            <a:t> </a:t>
          </a:r>
          <a:r>
            <a:rPr lang="en-US" dirty="0" err="1"/>
            <a:t>phổ</a:t>
          </a:r>
          <a:r>
            <a:rPr lang="en-US" dirty="0"/>
            <a:t> </a:t>
          </a:r>
          <a:r>
            <a:rPr lang="en-US" dirty="0" err="1"/>
            <a:t>thông</a:t>
          </a:r>
          <a:r>
            <a:rPr lang="en-US" dirty="0"/>
            <a:t> </a:t>
          </a:r>
          <a:r>
            <a:rPr lang="en-US" dirty="0" err="1"/>
            <a:t>về</a:t>
          </a:r>
          <a:r>
            <a:rPr lang="en-US" dirty="0"/>
            <a:t> </a:t>
          </a:r>
          <a:r>
            <a:rPr lang="en-US" dirty="0" err="1"/>
            <a:t>quản</a:t>
          </a:r>
          <a:r>
            <a:rPr lang="en-US" dirty="0"/>
            <a:t> </a:t>
          </a:r>
          <a:r>
            <a:rPr lang="en-US" dirty="0" err="1"/>
            <a:t>trị</a:t>
          </a:r>
          <a:r>
            <a:rPr lang="en-US" dirty="0"/>
            <a:t> </a:t>
          </a:r>
          <a:r>
            <a:rPr lang="en-US" dirty="0" err="1"/>
            <a:t>nhân</a:t>
          </a:r>
          <a:r>
            <a:rPr lang="en-US" dirty="0"/>
            <a:t> </a:t>
          </a:r>
          <a:r>
            <a:rPr lang="en-US" dirty="0" err="1"/>
            <a:t>sự</a:t>
          </a:r>
          <a:r>
            <a:rPr lang="en-US" dirty="0"/>
            <a:t> </a:t>
          </a:r>
          <a:r>
            <a:rPr lang="en-US" dirty="0" err="1"/>
            <a:t>trong</a:t>
          </a:r>
          <a:r>
            <a:rPr lang="en-US" dirty="0"/>
            <a:t> </a:t>
          </a:r>
          <a:r>
            <a:rPr lang="en-US" dirty="0" err="1"/>
            <a:t>nhà</a:t>
          </a:r>
          <a:r>
            <a:rPr lang="en-US" dirty="0"/>
            <a:t> </a:t>
          </a:r>
          <a:r>
            <a:rPr lang="en-US" dirty="0" err="1"/>
            <a:t>trường</a:t>
          </a:r>
          <a:r>
            <a:rPr lang="en-US" dirty="0"/>
            <a:t>.</a:t>
          </a:r>
        </a:p>
      </dgm:t>
    </dgm:pt>
    <dgm:pt modelId="{59604010-56C3-43C2-9E07-D30EAAF4CD63}" type="parTrans" cxnId="{FEEC6A00-AC05-4117-9CE7-A18938DD710E}">
      <dgm:prSet/>
      <dgm:spPr/>
      <dgm:t>
        <a:bodyPr/>
        <a:lstStyle/>
        <a:p>
          <a:endParaRPr lang="en-US"/>
        </a:p>
      </dgm:t>
    </dgm:pt>
    <dgm:pt modelId="{FB9B2532-0009-4102-9F22-ACAF42214D7D}" type="sibTrans" cxnId="{FEEC6A00-AC05-4117-9CE7-A18938DD710E}">
      <dgm:prSet/>
      <dgm:spPr/>
      <dgm:t>
        <a:bodyPr/>
        <a:lstStyle/>
        <a:p>
          <a:endParaRPr lang="en-US"/>
        </a:p>
      </dgm:t>
    </dgm:pt>
    <dgm:pt modelId="{538B8B08-57BC-4824-93EF-6F24DA16217A}" type="pres">
      <dgm:prSet presAssocID="{32687E06-E86C-4744-970D-EE37C80D39E7}" presName="CompostProcess" presStyleCnt="0">
        <dgm:presLayoutVars>
          <dgm:dir/>
          <dgm:resizeHandles val="exact"/>
        </dgm:presLayoutVars>
      </dgm:prSet>
      <dgm:spPr/>
    </dgm:pt>
    <dgm:pt modelId="{3552A19B-2F18-406C-B836-EEC010281EF6}" type="pres">
      <dgm:prSet presAssocID="{32687E06-E86C-4744-970D-EE37C80D39E7}" presName="arrow" presStyleLbl="bgShp" presStyleIdx="0" presStyleCnt="1"/>
      <dgm:spPr/>
    </dgm:pt>
    <dgm:pt modelId="{C83D6E28-2A84-46FF-AA9F-A4480D0EE105}" type="pres">
      <dgm:prSet presAssocID="{32687E06-E86C-4744-970D-EE37C80D39E7}" presName="linearProcess" presStyleCnt="0"/>
      <dgm:spPr/>
    </dgm:pt>
    <dgm:pt modelId="{D1B9C7C6-110F-4B63-8879-DCA4945F5A2D}" type="pres">
      <dgm:prSet presAssocID="{6747D863-6317-46FE-8BE7-CB210DF54B7A}" presName="textNode" presStyleLbl="node1" presStyleIdx="0" presStyleCnt="3">
        <dgm:presLayoutVars>
          <dgm:bulletEnabled val="1"/>
        </dgm:presLayoutVars>
      </dgm:prSet>
      <dgm:spPr/>
      <dgm:t>
        <a:bodyPr/>
        <a:lstStyle/>
        <a:p>
          <a:endParaRPr kumimoji="1" lang="ja-JP" altLang="en-US"/>
        </a:p>
      </dgm:t>
    </dgm:pt>
    <dgm:pt modelId="{01F1904E-331C-4180-977B-4CD9B3E8549E}" type="pres">
      <dgm:prSet presAssocID="{CDF95A9E-FF38-4122-933C-B3B229E57CB2}" presName="sibTrans" presStyleCnt="0"/>
      <dgm:spPr/>
    </dgm:pt>
    <dgm:pt modelId="{F7C69D7B-7C4E-4B96-8910-EE615B5FC344}" type="pres">
      <dgm:prSet presAssocID="{8B0EC618-DAC5-4348-B237-548B1145CAB8}" presName="textNode" presStyleLbl="node1" presStyleIdx="1" presStyleCnt="3" custLinFactNeighborX="-9382" custLinFactNeighborY="-1702">
        <dgm:presLayoutVars>
          <dgm:bulletEnabled val="1"/>
        </dgm:presLayoutVars>
      </dgm:prSet>
      <dgm:spPr/>
      <dgm:t>
        <a:bodyPr/>
        <a:lstStyle/>
        <a:p>
          <a:endParaRPr kumimoji="1" lang="ja-JP" altLang="en-US"/>
        </a:p>
      </dgm:t>
    </dgm:pt>
    <dgm:pt modelId="{7B5CFD11-0BEE-4649-80DF-621BC2373A44}" type="pres">
      <dgm:prSet presAssocID="{7202C8F4-FD9F-4876-9572-B5B61B8FA331}" presName="sibTrans" presStyleCnt="0"/>
      <dgm:spPr/>
    </dgm:pt>
    <dgm:pt modelId="{DA77809B-6729-456F-8231-F0AB83B553CF}" type="pres">
      <dgm:prSet presAssocID="{F97F9165-05CA-4621-8AD6-22695A115968}" presName="textNode" presStyleLbl="node1" presStyleIdx="2" presStyleCnt="3" custLinFactNeighborX="3435" custLinFactNeighborY="-1702">
        <dgm:presLayoutVars>
          <dgm:bulletEnabled val="1"/>
        </dgm:presLayoutVars>
      </dgm:prSet>
      <dgm:spPr/>
      <dgm:t>
        <a:bodyPr/>
        <a:lstStyle/>
        <a:p>
          <a:endParaRPr kumimoji="1" lang="ja-JP" altLang="en-US"/>
        </a:p>
      </dgm:t>
    </dgm:pt>
  </dgm:ptLst>
  <dgm:cxnLst>
    <dgm:cxn modelId="{710BC01A-1542-4885-B318-80B917C0C132}" type="presOf" srcId="{8B0EC618-DAC5-4348-B237-548B1145CAB8}" destId="{F7C69D7B-7C4E-4B96-8910-EE615B5FC344}" srcOrd="0" destOrd="0" presId="urn:microsoft.com/office/officeart/2005/8/layout/hProcess9"/>
    <dgm:cxn modelId="{01E7F06D-A7E9-400C-B183-F94236A9B267}" srcId="{32687E06-E86C-4744-970D-EE37C80D39E7}" destId="{6747D863-6317-46FE-8BE7-CB210DF54B7A}" srcOrd="0" destOrd="0" parTransId="{F8AAC3CA-6E10-4DDB-9C51-8135BDA0F23A}" sibTransId="{CDF95A9E-FF38-4122-933C-B3B229E57CB2}"/>
    <dgm:cxn modelId="{FEEC6A00-AC05-4117-9CE7-A18938DD710E}" srcId="{32687E06-E86C-4744-970D-EE37C80D39E7}" destId="{F97F9165-05CA-4621-8AD6-22695A115968}" srcOrd="2" destOrd="0" parTransId="{59604010-56C3-43C2-9E07-D30EAAF4CD63}" sibTransId="{FB9B2532-0009-4102-9F22-ACAF42214D7D}"/>
    <dgm:cxn modelId="{4F990B8D-72EC-48E4-BE5C-5EFB761E3D56}" type="presOf" srcId="{F97F9165-05CA-4621-8AD6-22695A115968}" destId="{DA77809B-6729-456F-8231-F0AB83B553CF}" srcOrd="0" destOrd="0" presId="urn:microsoft.com/office/officeart/2005/8/layout/hProcess9"/>
    <dgm:cxn modelId="{1BD3A1DD-584D-4B05-A979-3BB144AD232A}" srcId="{32687E06-E86C-4744-970D-EE37C80D39E7}" destId="{8B0EC618-DAC5-4348-B237-548B1145CAB8}" srcOrd="1" destOrd="0" parTransId="{8B57F222-CEB1-4AAB-AB12-D8BD28531F4C}" sibTransId="{7202C8F4-FD9F-4876-9572-B5B61B8FA331}"/>
    <dgm:cxn modelId="{CEA18030-64BB-417A-BA9A-EA297976DAE9}" type="presOf" srcId="{6747D863-6317-46FE-8BE7-CB210DF54B7A}" destId="{D1B9C7C6-110F-4B63-8879-DCA4945F5A2D}" srcOrd="0" destOrd="0" presId="urn:microsoft.com/office/officeart/2005/8/layout/hProcess9"/>
    <dgm:cxn modelId="{5F1DE2ED-3E4C-4D80-94E9-045531414C71}" type="presOf" srcId="{32687E06-E86C-4744-970D-EE37C80D39E7}" destId="{538B8B08-57BC-4824-93EF-6F24DA16217A}" srcOrd="0" destOrd="0" presId="urn:microsoft.com/office/officeart/2005/8/layout/hProcess9"/>
    <dgm:cxn modelId="{15940E47-679D-48FA-9C04-B08F8D642991}" type="presParOf" srcId="{538B8B08-57BC-4824-93EF-6F24DA16217A}" destId="{3552A19B-2F18-406C-B836-EEC010281EF6}" srcOrd="0" destOrd="0" presId="urn:microsoft.com/office/officeart/2005/8/layout/hProcess9"/>
    <dgm:cxn modelId="{2936C0C6-EA10-4FDF-B8FC-12872844319A}" type="presParOf" srcId="{538B8B08-57BC-4824-93EF-6F24DA16217A}" destId="{C83D6E28-2A84-46FF-AA9F-A4480D0EE105}" srcOrd="1" destOrd="0" presId="urn:microsoft.com/office/officeart/2005/8/layout/hProcess9"/>
    <dgm:cxn modelId="{03B35AAE-CA94-4AA3-8ED2-69541EC6C239}" type="presParOf" srcId="{C83D6E28-2A84-46FF-AA9F-A4480D0EE105}" destId="{D1B9C7C6-110F-4B63-8879-DCA4945F5A2D}" srcOrd="0" destOrd="0" presId="urn:microsoft.com/office/officeart/2005/8/layout/hProcess9"/>
    <dgm:cxn modelId="{9879578D-F416-4BBD-9744-99BE2B3E0113}" type="presParOf" srcId="{C83D6E28-2A84-46FF-AA9F-A4480D0EE105}" destId="{01F1904E-331C-4180-977B-4CD9B3E8549E}" srcOrd="1" destOrd="0" presId="urn:microsoft.com/office/officeart/2005/8/layout/hProcess9"/>
    <dgm:cxn modelId="{9DFB2E1C-A296-4EF5-A1D5-7E436E6ADC05}" type="presParOf" srcId="{C83D6E28-2A84-46FF-AA9F-A4480D0EE105}" destId="{F7C69D7B-7C4E-4B96-8910-EE615B5FC344}" srcOrd="2" destOrd="0" presId="urn:microsoft.com/office/officeart/2005/8/layout/hProcess9"/>
    <dgm:cxn modelId="{B0102D2D-FB4A-4330-9E23-A781FF23B775}" type="presParOf" srcId="{C83D6E28-2A84-46FF-AA9F-A4480D0EE105}" destId="{7B5CFD11-0BEE-4649-80DF-621BC2373A44}" srcOrd="3" destOrd="0" presId="urn:microsoft.com/office/officeart/2005/8/layout/hProcess9"/>
    <dgm:cxn modelId="{A8588ACD-5DCB-466F-8831-166E2425C40E}" type="presParOf" srcId="{C83D6E28-2A84-46FF-AA9F-A4480D0EE105}" destId="{DA77809B-6729-456F-8231-F0AB83B553CF}"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32687E06-E86C-4744-970D-EE37C80D39E7}" type="doc">
      <dgm:prSet loTypeId="urn:microsoft.com/office/officeart/2005/8/layout/hProcess9" loCatId="process" qsTypeId="urn:microsoft.com/office/officeart/2005/8/quickstyle/simple1" qsCatId="simple" csTypeId="urn:microsoft.com/office/officeart/2005/8/colors/colorful4" csCatId="colorful" phldr="1"/>
      <dgm:spPr/>
    </dgm:pt>
    <dgm:pt modelId="{6747D863-6317-46FE-8BE7-CB210DF54B7A}">
      <dgm:prSet phldrT="[Text]"/>
      <dgm:spPr/>
      <dgm:t>
        <a:bodyPr/>
        <a:lstStyle/>
        <a:p>
          <a:r>
            <a:rPr lang="en-US" dirty="0"/>
            <a:t>MỨC ĐẠT</a:t>
          </a:r>
        </a:p>
        <a:p>
          <a:r>
            <a:rPr lang="en-US" dirty="0" err="1"/>
            <a:t>chỉ</a:t>
          </a:r>
          <a:r>
            <a:rPr lang="en-US" dirty="0"/>
            <a:t> </a:t>
          </a:r>
          <a:r>
            <a:rPr lang="en-US" dirty="0" err="1"/>
            <a:t>đạo</a:t>
          </a:r>
          <a:r>
            <a:rPr lang="en-US" dirty="0"/>
            <a:t> </a:t>
          </a:r>
          <a:r>
            <a:rPr lang="en-US" dirty="0" err="1"/>
            <a:t>xây</a:t>
          </a:r>
          <a:r>
            <a:rPr lang="en-US" dirty="0"/>
            <a:t> </a:t>
          </a:r>
          <a:r>
            <a:rPr lang="en-US" dirty="0" err="1"/>
            <a:t>dựng</a:t>
          </a:r>
          <a:r>
            <a:rPr lang="en-US" dirty="0"/>
            <a:t> </a:t>
          </a:r>
          <a:r>
            <a:rPr lang="en-US" dirty="0" err="1"/>
            <a:t>và</a:t>
          </a:r>
          <a:r>
            <a:rPr lang="en-US" dirty="0"/>
            <a:t> </a:t>
          </a:r>
          <a:r>
            <a:rPr lang="en-US" dirty="0" err="1"/>
            <a:t>tổ</a:t>
          </a:r>
          <a:r>
            <a:rPr lang="en-US" dirty="0"/>
            <a:t> </a:t>
          </a:r>
          <a:r>
            <a:rPr lang="en-US" dirty="0" err="1"/>
            <a:t>chức</a:t>
          </a:r>
          <a:r>
            <a:rPr lang="en-US" dirty="0"/>
            <a:t> </a:t>
          </a:r>
          <a:r>
            <a:rPr lang="en-US" dirty="0" err="1"/>
            <a:t>thực</a:t>
          </a:r>
          <a:r>
            <a:rPr lang="en-US" dirty="0"/>
            <a:t> </a:t>
          </a:r>
          <a:r>
            <a:rPr lang="en-US" dirty="0" err="1"/>
            <a:t>hiện</a:t>
          </a:r>
          <a:r>
            <a:rPr lang="en-US" dirty="0"/>
            <a:t> </a:t>
          </a:r>
          <a:r>
            <a:rPr lang="en-US" dirty="0" err="1"/>
            <a:t>các</a:t>
          </a:r>
          <a:r>
            <a:rPr lang="en-US" dirty="0"/>
            <a:t> </a:t>
          </a:r>
          <a:r>
            <a:rPr lang="en-US" dirty="0" err="1"/>
            <a:t>quy</a:t>
          </a:r>
          <a:r>
            <a:rPr lang="en-US" dirty="0"/>
            <a:t> </a:t>
          </a:r>
          <a:r>
            <a:rPr lang="en-US" dirty="0" err="1"/>
            <a:t>định</a:t>
          </a:r>
          <a:r>
            <a:rPr lang="en-US" dirty="0"/>
            <a:t> </a:t>
          </a:r>
          <a:r>
            <a:rPr lang="en-US" dirty="0" err="1"/>
            <a:t>cụ</a:t>
          </a:r>
          <a:r>
            <a:rPr lang="en-US" dirty="0"/>
            <a:t> </a:t>
          </a:r>
          <a:r>
            <a:rPr lang="en-US" dirty="0" err="1"/>
            <a:t>thể</a:t>
          </a:r>
          <a:r>
            <a:rPr lang="en-US" dirty="0"/>
            <a:t> </a:t>
          </a:r>
          <a:r>
            <a:rPr lang="en-US" dirty="0" err="1"/>
            <a:t>về</a:t>
          </a:r>
          <a:r>
            <a:rPr lang="en-US" dirty="0"/>
            <a:t> </a:t>
          </a:r>
          <a:r>
            <a:rPr lang="en-US" dirty="0" err="1"/>
            <a:t>tổ</a:t>
          </a:r>
          <a:r>
            <a:rPr lang="en-US" dirty="0"/>
            <a:t> </a:t>
          </a:r>
          <a:r>
            <a:rPr lang="en-US" dirty="0" err="1"/>
            <a:t>chức</a:t>
          </a:r>
          <a:r>
            <a:rPr lang="en-US" dirty="0"/>
            <a:t>, </a:t>
          </a:r>
          <a:r>
            <a:rPr lang="en-US" dirty="0" err="1"/>
            <a:t>hành</a:t>
          </a:r>
          <a:r>
            <a:rPr lang="en-US" dirty="0"/>
            <a:t> </a:t>
          </a:r>
          <a:r>
            <a:rPr lang="en-US" dirty="0" err="1"/>
            <a:t>chính</a:t>
          </a:r>
          <a:r>
            <a:rPr lang="en-US" dirty="0"/>
            <a:t> </a:t>
          </a:r>
          <a:r>
            <a:rPr lang="en-US" dirty="0" err="1"/>
            <a:t>trong</a:t>
          </a:r>
          <a:r>
            <a:rPr lang="en-US" dirty="0"/>
            <a:t> </a:t>
          </a:r>
          <a:r>
            <a:rPr lang="en-US" dirty="0" err="1"/>
            <a:t>nhà</a:t>
          </a:r>
          <a:r>
            <a:rPr lang="en-US" dirty="0"/>
            <a:t> </a:t>
          </a:r>
          <a:r>
            <a:rPr lang="en-US" dirty="0" err="1"/>
            <a:t>trường</a:t>
          </a:r>
          <a:r>
            <a:rPr lang="en-US" dirty="0"/>
            <a:t>; </a:t>
          </a:r>
          <a:r>
            <a:rPr lang="en-US" dirty="0" err="1"/>
            <a:t>thực</a:t>
          </a:r>
          <a:r>
            <a:rPr lang="en-US" dirty="0"/>
            <a:t> </a:t>
          </a:r>
          <a:r>
            <a:rPr lang="en-US" dirty="0" err="1"/>
            <a:t>hiện</a:t>
          </a:r>
          <a:r>
            <a:rPr lang="en-US" dirty="0"/>
            <a:t> </a:t>
          </a:r>
          <a:r>
            <a:rPr lang="en-US" dirty="0" err="1"/>
            <a:t>phân</a:t>
          </a:r>
          <a:r>
            <a:rPr lang="en-US" dirty="0"/>
            <a:t> </a:t>
          </a:r>
          <a:r>
            <a:rPr lang="en-US" dirty="0" err="1"/>
            <a:t>công</a:t>
          </a:r>
          <a:r>
            <a:rPr lang="en-US" dirty="0"/>
            <a:t>, </a:t>
          </a:r>
          <a:r>
            <a:rPr lang="en-US" dirty="0" err="1"/>
            <a:t>phối</a:t>
          </a:r>
          <a:r>
            <a:rPr lang="en-US" dirty="0"/>
            <a:t> </a:t>
          </a:r>
          <a:r>
            <a:rPr lang="en-US" dirty="0" err="1"/>
            <a:t>hợp</a:t>
          </a:r>
          <a:r>
            <a:rPr lang="en-US" dirty="0"/>
            <a:t> </a:t>
          </a:r>
          <a:r>
            <a:rPr lang="en-US" dirty="0" err="1"/>
            <a:t>giữa</a:t>
          </a:r>
          <a:r>
            <a:rPr lang="en-US" dirty="0"/>
            <a:t> </a:t>
          </a:r>
          <a:r>
            <a:rPr lang="en-US" dirty="0" err="1"/>
            <a:t>các</a:t>
          </a:r>
          <a:r>
            <a:rPr lang="en-US" dirty="0"/>
            <a:t> </a:t>
          </a:r>
          <a:r>
            <a:rPr lang="en-US" dirty="0" err="1"/>
            <a:t>tổ</a:t>
          </a:r>
          <a:r>
            <a:rPr lang="en-US" dirty="0"/>
            <a:t> </a:t>
          </a:r>
          <a:r>
            <a:rPr lang="en-US" dirty="0" err="1"/>
            <a:t>chuyên</a:t>
          </a:r>
          <a:r>
            <a:rPr lang="en-US" dirty="0"/>
            <a:t> </a:t>
          </a:r>
          <a:r>
            <a:rPr lang="en-US" dirty="0" err="1"/>
            <a:t>môn</a:t>
          </a:r>
          <a:r>
            <a:rPr lang="en-US" dirty="0"/>
            <a:t>, </a:t>
          </a:r>
          <a:r>
            <a:rPr lang="en-US" dirty="0" err="1"/>
            <a:t>tổ</a:t>
          </a:r>
          <a:r>
            <a:rPr lang="en-US" dirty="0"/>
            <a:t> </a:t>
          </a:r>
          <a:r>
            <a:rPr lang="en-US" dirty="0" err="1"/>
            <a:t>văn</a:t>
          </a:r>
          <a:r>
            <a:rPr lang="en-US" dirty="0"/>
            <a:t> </a:t>
          </a:r>
          <a:r>
            <a:rPr lang="en-US" dirty="0" err="1"/>
            <a:t>phòng</a:t>
          </a:r>
          <a:r>
            <a:rPr lang="en-US" dirty="0"/>
            <a:t> </a:t>
          </a:r>
          <a:r>
            <a:rPr lang="en-US" dirty="0" err="1"/>
            <a:t>và</a:t>
          </a:r>
          <a:r>
            <a:rPr lang="en-US" dirty="0"/>
            <a:t> </a:t>
          </a:r>
          <a:r>
            <a:rPr lang="en-US" dirty="0" err="1"/>
            <a:t>các</a:t>
          </a:r>
          <a:r>
            <a:rPr lang="en-US" dirty="0"/>
            <a:t> </a:t>
          </a:r>
          <a:r>
            <a:rPr lang="en-US" dirty="0" err="1"/>
            <a:t>bộ</a:t>
          </a:r>
          <a:r>
            <a:rPr lang="en-US" dirty="0"/>
            <a:t> </a:t>
          </a:r>
          <a:r>
            <a:rPr lang="en-US" dirty="0" err="1"/>
            <a:t>phận</a:t>
          </a:r>
          <a:r>
            <a:rPr lang="en-US" dirty="0"/>
            <a:t> </a:t>
          </a:r>
          <a:r>
            <a:rPr lang="en-US" dirty="0" err="1"/>
            <a:t>khác</a:t>
          </a:r>
          <a:r>
            <a:rPr lang="en-US" dirty="0"/>
            <a:t> </a:t>
          </a:r>
          <a:r>
            <a:rPr lang="en-US" dirty="0" err="1"/>
            <a:t>thực</a:t>
          </a:r>
          <a:r>
            <a:rPr lang="en-US" dirty="0"/>
            <a:t> </a:t>
          </a:r>
          <a:r>
            <a:rPr lang="en-US" dirty="0" err="1"/>
            <a:t>hiện</a:t>
          </a:r>
          <a:r>
            <a:rPr lang="en-US" dirty="0"/>
            <a:t> </a:t>
          </a:r>
          <a:r>
            <a:rPr lang="en-US" dirty="0" err="1"/>
            <a:t>nhiệm</a:t>
          </a:r>
          <a:r>
            <a:rPr lang="en-US" dirty="0"/>
            <a:t> </a:t>
          </a:r>
          <a:r>
            <a:rPr lang="en-US" dirty="0" err="1"/>
            <a:t>vụ</a:t>
          </a:r>
          <a:r>
            <a:rPr lang="en-US" dirty="0"/>
            <a:t> </a:t>
          </a:r>
          <a:r>
            <a:rPr lang="en-US" dirty="0" err="1"/>
            <a:t>theo</a:t>
          </a:r>
          <a:r>
            <a:rPr lang="en-US" dirty="0"/>
            <a:t> </a:t>
          </a:r>
          <a:r>
            <a:rPr lang="en-US" dirty="0" err="1"/>
            <a:t>quy</a:t>
          </a:r>
          <a:r>
            <a:rPr lang="en-US" dirty="0"/>
            <a:t> </a:t>
          </a:r>
          <a:r>
            <a:rPr lang="en-US" dirty="0" err="1"/>
            <a:t>định</a:t>
          </a:r>
          <a:endParaRPr lang="en-US" dirty="0"/>
        </a:p>
      </dgm:t>
    </dgm:pt>
    <dgm:pt modelId="{F8AAC3CA-6E10-4DDB-9C51-8135BDA0F23A}" type="parTrans" cxnId="{01E7F06D-A7E9-400C-B183-F94236A9B267}">
      <dgm:prSet/>
      <dgm:spPr/>
      <dgm:t>
        <a:bodyPr/>
        <a:lstStyle/>
        <a:p>
          <a:endParaRPr lang="en-US"/>
        </a:p>
      </dgm:t>
    </dgm:pt>
    <dgm:pt modelId="{CDF95A9E-FF38-4122-933C-B3B229E57CB2}" type="sibTrans" cxnId="{01E7F06D-A7E9-400C-B183-F94236A9B267}">
      <dgm:prSet/>
      <dgm:spPr/>
      <dgm:t>
        <a:bodyPr/>
        <a:lstStyle/>
        <a:p>
          <a:endParaRPr lang="en-US"/>
        </a:p>
      </dgm:t>
    </dgm:pt>
    <dgm:pt modelId="{8B0EC618-DAC5-4348-B237-548B1145CAB8}">
      <dgm:prSet phldrT="[Text]"/>
      <dgm:spPr/>
      <dgm:t>
        <a:bodyPr/>
        <a:lstStyle/>
        <a:p>
          <a:r>
            <a:rPr lang="en-US" dirty="0"/>
            <a:t>MỨC KHÁ</a:t>
          </a:r>
        </a:p>
        <a:p>
          <a:r>
            <a:rPr lang="en-US" dirty="0" err="1"/>
            <a:t>Sắp</a:t>
          </a:r>
          <a:r>
            <a:rPr lang="en-US" dirty="0"/>
            <a:t> </a:t>
          </a:r>
          <a:r>
            <a:rPr lang="en-US" dirty="0" err="1"/>
            <a:t>xếp</a:t>
          </a:r>
          <a:r>
            <a:rPr lang="en-US" dirty="0"/>
            <a:t> </a:t>
          </a:r>
          <a:r>
            <a:rPr lang="en-US" dirty="0" err="1"/>
            <a:t>tổ</a:t>
          </a:r>
          <a:r>
            <a:rPr lang="en-US" dirty="0"/>
            <a:t> </a:t>
          </a:r>
          <a:r>
            <a:rPr lang="en-US" dirty="0" err="1"/>
            <a:t>chức</a:t>
          </a:r>
          <a:r>
            <a:rPr lang="en-US" dirty="0"/>
            <a:t> </a:t>
          </a:r>
          <a:r>
            <a:rPr lang="en-US" dirty="0" err="1"/>
            <a:t>bộ</a:t>
          </a:r>
          <a:r>
            <a:rPr lang="en-US" dirty="0"/>
            <a:t> </a:t>
          </a:r>
          <a:r>
            <a:rPr lang="en-US" dirty="0" err="1"/>
            <a:t>máy</a:t>
          </a:r>
          <a:r>
            <a:rPr lang="en-US" dirty="0"/>
            <a:t> </a:t>
          </a:r>
          <a:r>
            <a:rPr lang="en-US" dirty="0" err="1"/>
            <a:t>tinh</a:t>
          </a:r>
          <a:r>
            <a:rPr lang="en-US" dirty="0"/>
            <a:t> </a:t>
          </a:r>
          <a:r>
            <a:rPr lang="en-US" dirty="0" err="1"/>
            <a:t>gọn</a:t>
          </a:r>
          <a:r>
            <a:rPr lang="en-US" dirty="0"/>
            <a:t>, </a:t>
          </a:r>
          <a:r>
            <a:rPr lang="en-US" dirty="0" err="1"/>
            <a:t>hiệu</a:t>
          </a:r>
          <a:r>
            <a:rPr lang="en-US" dirty="0"/>
            <a:t> </a:t>
          </a:r>
          <a:r>
            <a:rPr lang="en-US" dirty="0" err="1"/>
            <a:t>quả</a:t>
          </a:r>
          <a:r>
            <a:rPr lang="en-US" dirty="0"/>
            <a:t>; </a:t>
          </a:r>
          <a:r>
            <a:rPr lang="en-US" dirty="0" err="1"/>
            <a:t>phân</a:t>
          </a:r>
          <a:r>
            <a:rPr lang="en-US" dirty="0"/>
            <a:t> </a:t>
          </a:r>
          <a:r>
            <a:rPr lang="en-US" dirty="0" err="1"/>
            <a:t>cấp</a:t>
          </a:r>
          <a:r>
            <a:rPr lang="en-US" dirty="0"/>
            <a:t>, </a:t>
          </a:r>
          <a:r>
            <a:rPr lang="en-US" dirty="0" err="1"/>
            <a:t>ủy</a:t>
          </a:r>
          <a:r>
            <a:rPr lang="en-US" dirty="0"/>
            <a:t> </a:t>
          </a:r>
          <a:r>
            <a:rPr lang="en-US" dirty="0" err="1"/>
            <a:t>quyền</a:t>
          </a:r>
          <a:r>
            <a:rPr lang="en-US" dirty="0"/>
            <a:t> </a:t>
          </a:r>
          <a:r>
            <a:rPr lang="en-US" dirty="0" err="1"/>
            <a:t>cho</a:t>
          </a:r>
          <a:r>
            <a:rPr lang="en-US" dirty="0"/>
            <a:t> </a:t>
          </a:r>
          <a:r>
            <a:rPr lang="en-US" dirty="0" err="1"/>
            <a:t>các</a:t>
          </a:r>
          <a:r>
            <a:rPr lang="en-US" dirty="0"/>
            <a:t> </a:t>
          </a:r>
          <a:r>
            <a:rPr lang="en-US" dirty="0" err="1"/>
            <a:t>bộ</a:t>
          </a:r>
          <a:r>
            <a:rPr lang="en-US" dirty="0"/>
            <a:t> </a:t>
          </a:r>
          <a:r>
            <a:rPr lang="en-US" dirty="0" err="1"/>
            <a:t>phận</a:t>
          </a:r>
          <a:r>
            <a:rPr lang="en-US" dirty="0"/>
            <a:t>, </a:t>
          </a:r>
          <a:r>
            <a:rPr lang="en-US" dirty="0" err="1"/>
            <a:t>cá</a:t>
          </a:r>
          <a:r>
            <a:rPr lang="en-US" dirty="0"/>
            <a:t> </a:t>
          </a:r>
          <a:r>
            <a:rPr lang="en-US" dirty="0" err="1"/>
            <a:t>nhân</a:t>
          </a:r>
          <a:r>
            <a:rPr lang="en-US" dirty="0"/>
            <a:t> </a:t>
          </a:r>
          <a:r>
            <a:rPr lang="en-US" dirty="0" err="1"/>
            <a:t>trong</a:t>
          </a:r>
          <a:r>
            <a:rPr lang="en-US" dirty="0"/>
            <a:t> </a:t>
          </a:r>
          <a:r>
            <a:rPr lang="en-US" dirty="0" err="1"/>
            <a:t>nhà</a:t>
          </a:r>
          <a:r>
            <a:rPr lang="en-US" dirty="0"/>
            <a:t> </a:t>
          </a:r>
          <a:r>
            <a:rPr lang="en-US" dirty="0" err="1"/>
            <a:t>trường</a:t>
          </a:r>
          <a:r>
            <a:rPr lang="en-US" dirty="0"/>
            <a:t> </a:t>
          </a:r>
          <a:r>
            <a:rPr lang="en-US" dirty="0" err="1"/>
            <a:t>để</a:t>
          </a:r>
          <a:r>
            <a:rPr lang="en-US" dirty="0"/>
            <a:t> </a:t>
          </a:r>
          <a:r>
            <a:rPr lang="en-US" dirty="0" err="1"/>
            <a:t>thực</a:t>
          </a:r>
          <a:r>
            <a:rPr lang="en-US" dirty="0"/>
            <a:t> </a:t>
          </a:r>
          <a:r>
            <a:rPr lang="en-US" dirty="0" err="1"/>
            <a:t>hiện</a:t>
          </a:r>
          <a:r>
            <a:rPr lang="en-US" dirty="0"/>
            <a:t> </a:t>
          </a:r>
          <a:r>
            <a:rPr lang="en-US" dirty="0" err="1"/>
            <a:t>tốt</a:t>
          </a:r>
          <a:r>
            <a:rPr lang="en-US" dirty="0"/>
            <a:t> </a:t>
          </a:r>
          <a:r>
            <a:rPr lang="en-US" dirty="0" err="1"/>
            <a:t>nhiệm</a:t>
          </a:r>
          <a:r>
            <a:rPr lang="en-US" dirty="0"/>
            <a:t> </a:t>
          </a:r>
          <a:r>
            <a:rPr lang="en-US" dirty="0" err="1"/>
            <a:t>vụ</a:t>
          </a:r>
          <a:endParaRPr lang="en-US" dirty="0"/>
        </a:p>
      </dgm:t>
    </dgm:pt>
    <dgm:pt modelId="{8B57F222-CEB1-4AAB-AB12-D8BD28531F4C}" type="parTrans" cxnId="{1BD3A1DD-584D-4B05-A979-3BB144AD232A}">
      <dgm:prSet/>
      <dgm:spPr/>
      <dgm:t>
        <a:bodyPr/>
        <a:lstStyle/>
        <a:p>
          <a:endParaRPr lang="en-US"/>
        </a:p>
      </dgm:t>
    </dgm:pt>
    <dgm:pt modelId="{7202C8F4-FD9F-4876-9572-B5B61B8FA331}" type="sibTrans" cxnId="{1BD3A1DD-584D-4B05-A979-3BB144AD232A}">
      <dgm:prSet/>
      <dgm:spPr/>
      <dgm:t>
        <a:bodyPr/>
        <a:lstStyle/>
        <a:p>
          <a:endParaRPr lang="en-US"/>
        </a:p>
      </dgm:t>
    </dgm:pt>
    <dgm:pt modelId="{F97F9165-05CA-4621-8AD6-22695A115968}">
      <dgm:prSet phldrT="[Text]"/>
      <dgm:spPr/>
      <dgm:t>
        <a:bodyPr/>
        <a:lstStyle/>
        <a:p>
          <a:r>
            <a:rPr lang="en-US" dirty="0"/>
            <a:t>MỨC TỐT</a:t>
          </a:r>
        </a:p>
        <a:p>
          <a:r>
            <a:rPr lang="en-US" dirty="0"/>
            <a:t>Tin </a:t>
          </a:r>
          <a:r>
            <a:rPr lang="en-US" dirty="0" err="1"/>
            <a:t>học</a:t>
          </a:r>
          <a:r>
            <a:rPr lang="en-US" dirty="0"/>
            <a:t> </a:t>
          </a:r>
          <a:r>
            <a:rPr lang="en-US" dirty="0" err="1"/>
            <a:t>hóa</a:t>
          </a:r>
          <a:r>
            <a:rPr lang="en-US" dirty="0"/>
            <a:t> </a:t>
          </a:r>
          <a:r>
            <a:rPr lang="en-US" dirty="0" err="1"/>
            <a:t>các</a:t>
          </a:r>
          <a:r>
            <a:rPr lang="en-US" dirty="0"/>
            <a:t> </a:t>
          </a:r>
          <a:r>
            <a:rPr lang="en-US" dirty="0" err="1"/>
            <a:t>hoạt</a:t>
          </a:r>
          <a:r>
            <a:rPr lang="en-US" dirty="0"/>
            <a:t> </a:t>
          </a:r>
          <a:r>
            <a:rPr lang="en-US" dirty="0" err="1"/>
            <a:t>động</a:t>
          </a:r>
          <a:r>
            <a:rPr lang="en-US" dirty="0"/>
            <a:t> </a:t>
          </a:r>
          <a:r>
            <a:rPr lang="en-US" dirty="0" err="1"/>
            <a:t>quản</a:t>
          </a:r>
          <a:r>
            <a:rPr lang="en-US" dirty="0"/>
            <a:t> </a:t>
          </a:r>
          <a:r>
            <a:rPr lang="en-US" dirty="0" err="1"/>
            <a:t>trị</a:t>
          </a:r>
          <a:r>
            <a:rPr lang="en-US" dirty="0"/>
            <a:t> </a:t>
          </a:r>
          <a:r>
            <a:rPr lang="en-US" dirty="0" err="1"/>
            <a:t>tổ</a:t>
          </a:r>
          <a:r>
            <a:rPr lang="en-US" dirty="0"/>
            <a:t> </a:t>
          </a:r>
          <a:r>
            <a:rPr lang="en-US" dirty="0" err="1"/>
            <a:t>chức</a:t>
          </a:r>
          <a:r>
            <a:rPr lang="en-US" dirty="0"/>
            <a:t>, </a:t>
          </a:r>
          <a:r>
            <a:rPr lang="en-US" dirty="0" err="1"/>
            <a:t>hành</a:t>
          </a:r>
          <a:r>
            <a:rPr lang="en-US" dirty="0"/>
            <a:t> </a:t>
          </a:r>
          <a:r>
            <a:rPr lang="en-US" dirty="0" err="1"/>
            <a:t>chính</a:t>
          </a:r>
          <a:r>
            <a:rPr lang="en-US" dirty="0"/>
            <a:t> </a:t>
          </a:r>
          <a:r>
            <a:rPr lang="en-US" dirty="0" err="1"/>
            <a:t>của</a:t>
          </a:r>
          <a:r>
            <a:rPr lang="en-US" dirty="0"/>
            <a:t> </a:t>
          </a:r>
          <a:r>
            <a:rPr lang="en-US" dirty="0" err="1"/>
            <a:t>nhà</a:t>
          </a:r>
          <a:r>
            <a:rPr lang="en-US" dirty="0"/>
            <a:t> </a:t>
          </a:r>
          <a:r>
            <a:rPr lang="en-US" dirty="0" err="1"/>
            <a:t>trường</a:t>
          </a:r>
          <a:r>
            <a:rPr lang="en-US" dirty="0"/>
            <a:t>; </a:t>
          </a:r>
          <a:r>
            <a:rPr lang="en-US" dirty="0" err="1"/>
            <a:t>hướng</a:t>
          </a:r>
          <a:r>
            <a:rPr lang="en-US" dirty="0"/>
            <a:t> </a:t>
          </a:r>
          <a:r>
            <a:rPr lang="en-US" dirty="0" err="1"/>
            <a:t>dẫn</a:t>
          </a:r>
          <a:r>
            <a:rPr lang="en-US" dirty="0"/>
            <a:t>, </a:t>
          </a:r>
          <a:r>
            <a:rPr lang="en-US" dirty="0" err="1"/>
            <a:t>hỗ</a:t>
          </a:r>
          <a:r>
            <a:rPr lang="en-US" dirty="0"/>
            <a:t> </a:t>
          </a:r>
          <a:r>
            <a:rPr lang="en-US" dirty="0" err="1"/>
            <a:t>trợ</a:t>
          </a:r>
          <a:r>
            <a:rPr lang="en-US" dirty="0"/>
            <a:t> </a:t>
          </a:r>
          <a:r>
            <a:rPr lang="en-US" dirty="0" err="1"/>
            <a:t>cán</a:t>
          </a:r>
          <a:r>
            <a:rPr lang="en-US" dirty="0"/>
            <a:t> </a:t>
          </a:r>
          <a:r>
            <a:rPr lang="en-US" dirty="0" err="1"/>
            <a:t>bộ</a:t>
          </a:r>
          <a:r>
            <a:rPr lang="en-US" dirty="0"/>
            <a:t> </a:t>
          </a:r>
          <a:r>
            <a:rPr lang="en-US" dirty="0" err="1"/>
            <a:t>quản</a:t>
          </a:r>
          <a:r>
            <a:rPr lang="en-US" dirty="0"/>
            <a:t> </a:t>
          </a:r>
          <a:r>
            <a:rPr lang="en-US" dirty="0" err="1"/>
            <a:t>lý</a:t>
          </a:r>
          <a:r>
            <a:rPr lang="en-US" dirty="0"/>
            <a:t> </a:t>
          </a:r>
          <a:r>
            <a:rPr lang="en-US" dirty="0" err="1"/>
            <a:t>cơ</a:t>
          </a:r>
          <a:r>
            <a:rPr lang="en-US" dirty="0"/>
            <a:t> </a:t>
          </a:r>
          <a:r>
            <a:rPr lang="en-US" dirty="0" err="1"/>
            <a:t>sở</a:t>
          </a:r>
          <a:r>
            <a:rPr lang="en-US" dirty="0"/>
            <a:t> </a:t>
          </a:r>
          <a:r>
            <a:rPr lang="en-US" dirty="0" err="1"/>
            <a:t>giáo</a:t>
          </a:r>
          <a:r>
            <a:rPr lang="en-US" dirty="0"/>
            <a:t> </a:t>
          </a:r>
          <a:r>
            <a:rPr lang="en-US" dirty="0" err="1"/>
            <a:t>dục</a:t>
          </a:r>
          <a:r>
            <a:rPr lang="en-US" dirty="0"/>
            <a:t> </a:t>
          </a:r>
          <a:r>
            <a:rPr lang="en-US" dirty="0" err="1"/>
            <a:t>phổ</a:t>
          </a:r>
          <a:r>
            <a:rPr lang="en-US" dirty="0"/>
            <a:t> </a:t>
          </a:r>
          <a:r>
            <a:rPr lang="en-US" dirty="0" err="1"/>
            <a:t>thông</a:t>
          </a:r>
          <a:r>
            <a:rPr lang="en-US" dirty="0"/>
            <a:t> </a:t>
          </a:r>
          <a:r>
            <a:rPr lang="en-US" dirty="0" err="1"/>
            <a:t>về</a:t>
          </a:r>
          <a:r>
            <a:rPr lang="en-US" dirty="0"/>
            <a:t> </a:t>
          </a:r>
          <a:r>
            <a:rPr lang="en-US" dirty="0" err="1"/>
            <a:t>quản</a:t>
          </a:r>
          <a:r>
            <a:rPr lang="en-US" dirty="0"/>
            <a:t> </a:t>
          </a:r>
          <a:r>
            <a:rPr lang="en-US" dirty="0" err="1"/>
            <a:t>trị</a:t>
          </a:r>
          <a:r>
            <a:rPr lang="en-US" dirty="0"/>
            <a:t> </a:t>
          </a:r>
          <a:r>
            <a:rPr lang="en-US" dirty="0" err="1"/>
            <a:t>tổ</a:t>
          </a:r>
          <a:r>
            <a:rPr lang="en-US" dirty="0"/>
            <a:t> </a:t>
          </a:r>
          <a:r>
            <a:rPr lang="en-US" dirty="0" err="1"/>
            <a:t>chức</a:t>
          </a:r>
          <a:r>
            <a:rPr lang="en-US" dirty="0"/>
            <a:t>, </a:t>
          </a:r>
          <a:r>
            <a:rPr lang="en-US" dirty="0" err="1"/>
            <a:t>hành</a:t>
          </a:r>
          <a:r>
            <a:rPr lang="en-US" dirty="0"/>
            <a:t> </a:t>
          </a:r>
          <a:r>
            <a:rPr lang="en-US" dirty="0" err="1"/>
            <a:t>chính</a:t>
          </a:r>
          <a:r>
            <a:rPr lang="en-US" dirty="0"/>
            <a:t> </a:t>
          </a:r>
          <a:r>
            <a:rPr lang="en-US" dirty="0" err="1"/>
            <a:t>của</a:t>
          </a:r>
          <a:r>
            <a:rPr lang="en-US" dirty="0"/>
            <a:t> </a:t>
          </a:r>
          <a:r>
            <a:rPr lang="en-US" dirty="0" err="1"/>
            <a:t>nhà</a:t>
          </a:r>
          <a:r>
            <a:rPr lang="en-US" dirty="0"/>
            <a:t> </a:t>
          </a:r>
          <a:r>
            <a:rPr lang="en-US" dirty="0" err="1"/>
            <a:t>trường</a:t>
          </a:r>
          <a:r>
            <a:rPr lang="en-US" dirty="0"/>
            <a:t>.</a:t>
          </a:r>
        </a:p>
      </dgm:t>
    </dgm:pt>
    <dgm:pt modelId="{59604010-56C3-43C2-9E07-D30EAAF4CD63}" type="parTrans" cxnId="{FEEC6A00-AC05-4117-9CE7-A18938DD710E}">
      <dgm:prSet/>
      <dgm:spPr/>
      <dgm:t>
        <a:bodyPr/>
        <a:lstStyle/>
        <a:p>
          <a:endParaRPr lang="en-US"/>
        </a:p>
      </dgm:t>
    </dgm:pt>
    <dgm:pt modelId="{FB9B2532-0009-4102-9F22-ACAF42214D7D}" type="sibTrans" cxnId="{FEEC6A00-AC05-4117-9CE7-A18938DD710E}">
      <dgm:prSet/>
      <dgm:spPr/>
      <dgm:t>
        <a:bodyPr/>
        <a:lstStyle/>
        <a:p>
          <a:endParaRPr lang="en-US"/>
        </a:p>
      </dgm:t>
    </dgm:pt>
    <dgm:pt modelId="{538B8B08-57BC-4824-93EF-6F24DA16217A}" type="pres">
      <dgm:prSet presAssocID="{32687E06-E86C-4744-970D-EE37C80D39E7}" presName="CompostProcess" presStyleCnt="0">
        <dgm:presLayoutVars>
          <dgm:dir/>
          <dgm:resizeHandles val="exact"/>
        </dgm:presLayoutVars>
      </dgm:prSet>
      <dgm:spPr/>
    </dgm:pt>
    <dgm:pt modelId="{3552A19B-2F18-406C-B836-EEC010281EF6}" type="pres">
      <dgm:prSet presAssocID="{32687E06-E86C-4744-970D-EE37C80D39E7}" presName="arrow" presStyleLbl="bgShp" presStyleIdx="0" presStyleCnt="1"/>
      <dgm:spPr/>
    </dgm:pt>
    <dgm:pt modelId="{C83D6E28-2A84-46FF-AA9F-A4480D0EE105}" type="pres">
      <dgm:prSet presAssocID="{32687E06-E86C-4744-970D-EE37C80D39E7}" presName="linearProcess" presStyleCnt="0"/>
      <dgm:spPr/>
    </dgm:pt>
    <dgm:pt modelId="{D1B9C7C6-110F-4B63-8879-DCA4945F5A2D}" type="pres">
      <dgm:prSet presAssocID="{6747D863-6317-46FE-8BE7-CB210DF54B7A}" presName="textNode" presStyleLbl="node1" presStyleIdx="0" presStyleCnt="3">
        <dgm:presLayoutVars>
          <dgm:bulletEnabled val="1"/>
        </dgm:presLayoutVars>
      </dgm:prSet>
      <dgm:spPr/>
      <dgm:t>
        <a:bodyPr/>
        <a:lstStyle/>
        <a:p>
          <a:endParaRPr kumimoji="1" lang="ja-JP" altLang="en-US"/>
        </a:p>
      </dgm:t>
    </dgm:pt>
    <dgm:pt modelId="{01F1904E-331C-4180-977B-4CD9B3E8549E}" type="pres">
      <dgm:prSet presAssocID="{CDF95A9E-FF38-4122-933C-B3B229E57CB2}" presName="sibTrans" presStyleCnt="0"/>
      <dgm:spPr/>
    </dgm:pt>
    <dgm:pt modelId="{F7C69D7B-7C4E-4B96-8910-EE615B5FC344}" type="pres">
      <dgm:prSet presAssocID="{8B0EC618-DAC5-4348-B237-548B1145CAB8}" presName="textNode" presStyleLbl="node1" presStyleIdx="1" presStyleCnt="3" custLinFactNeighborX="-9382" custLinFactNeighborY="-1702">
        <dgm:presLayoutVars>
          <dgm:bulletEnabled val="1"/>
        </dgm:presLayoutVars>
      </dgm:prSet>
      <dgm:spPr/>
      <dgm:t>
        <a:bodyPr/>
        <a:lstStyle/>
        <a:p>
          <a:endParaRPr kumimoji="1" lang="ja-JP" altLang="en-US"/>
        </a:p>
      </dgm:t>
    </dgm:pt>
    <dgm:pt modelId="{7B5CFD11-0BEE-4649-80DF-621BC2373A44}" type="pres">
      <dgm:prSet presAssocID="{7202C8F4-FD9F-4876-9572-B5B61B8FA331}" presName="sibTrans" presStyleCnt="0"/>
      <dgm:spPr/>
    </dgm:pt>
    <dgm:pt modelId="{DA77809B-6729-456F-8231-F0AB83B553CF}" type="pres">
      <dgm:prSet presAssocID="{F97F9165-05CA-4621-8AD6-22695A115968}" presName="textNode" presStyleLbl="node1" presStyleIdx="2" presStyleCnt="3" custLinFactNeighborX="3435" custLinFactNeighborY="-1702">
        <dgm:presLayoutVars>
          <dgm:bulletEnabled val="1"/>
        </dgm:presLayoutVars>
      </dgm:prSet>
      <dgm:spPr/>
      <dgm:t>
        <a:bodyPr/>
        <a:lstStyle/>
        <a:p>
          <a:endParaRPr kumimoji="1" lang="ja-JP" altLang="en-US"/>
        </a:p>
      </dgm:t>
    </dgm:pt>
  </dgm:ptLst>
  <dgm:cxnLst>
    <dgm:cxn modelId="{710BC01A-1542-4885-B318-80B917C0C132}" type="presOf" srcId="{8B0EC618-DAC5-4348-B237-548B1145CAB8}" destId="{F7C69D7B-7C4E-4B96-8910-EE615B5FC344}" srcOrd="0" destOrd="0" presId="urn:microsoft.com/office/officeart/2005/8/layout/hProcess9"/>
    <dgm:cxn modelId="{01E7F06D-A7E9-400C-B183-F94236A9B267}" srcId="{32687E06-E86C-4744-970D-EE37C80D39E7}" destId="{6747D863-6317-46FE-8BE7-CB210DF54B7A}" srcOrd="0" destOrd="0" parTransId="{F8AAC3CA-6E10-4DDB-9C51-8135BDA0F23A}" sibTransId="{CDF95A9E-FF38-4122-933C-B3B229E57CB2}"/>
    <dgm:cxn modelId="{FEEC6A00-AC05-4117-9CE7-A18938DD710E}" srcId="{32687E06-E86C-4744-970D-EE37C80D39E7}" destId="{F97F9165-05CA-4621-8AD6-22695A115968}" srcOrd="2" destOrd="0" parTransId="{59604010-56C3-43C2-9E07-D30EAAF4CD63}" sibTransId="{FB9B2532-0009-4102-9F22-ACAF42214D7D}"/>
    <dgm:cxn modelId="{4F990B8D-72EC-48E4-BE5C-5EFB761E3D56}" type="presOf" srcId="{F97F9165-05CA-4621-8AD6-22695A115968}" destId="{DA77809B-6729-456F-8231-F0AB83B553CF}" srcOrd="0" destOrd="0" presId="urn:microsoft.com/office/officeart/2005/8/layout/hProcess9"/>
    <dgm:cxn modelId="{1BD3A1DD-584D-4B05-A979-3BB144AD232A}" srcId="{32687E06-E86C-4744-970D-EE37C80D39E7}" destId="{8B0EC618-DAC5-4348-B237-548B1145CAB8}" srcOrd="1" destOrd="0" parTransId="{8B57F222-CEB1-4AAB-AB12-D8BD28531F4C}" sibTransId="{7202C8F4-FD9F-4876-9572-B5B61B8FA331}"/>
    <dgm:cxn modelId="{CEA18030-64BB-417A-BA9A-EA297976DAE9}" type="presOf" srcId="{6747D863-6317-46FE-8BE7-CB210DF54B7A}" destId="{D1B9C7C6-110F-4B63-8879-DCA4945F5A2D}" srcOrd="0" destOrd="0" presId="urn:microsoft.com/office/officeart/2005/8/layout/hProcess9"/>
    <dgm:cxn modelId="{5F1DE2ED-3E4C-4D80-94E9-045531414C71}" type="presOf" srcId="{32687E06-E86C-4744-970D-EE37C80D39E7}" destId="{538B8B08-57BC-4824-93EF-6F24DA16217A}" srcOrd="0" destOrd="0" presId="urn:microsoft.com/office/officeart/2005/8/layout/hProcess9"/>
    <dgm:cxn modelId="{15940E47-679D-48FA-9C04-B08F8D642991}" type="presParOf" srcId="{538B8B08-57BC-4824-93EF-6F24DA16217A}" destId="{3552A19B-2F18-406C-B836-EEC010281EF6}" srcOrd="0" destOrd="0" presId="urn:microsoft.com/office/officeart/2005/8/layout/hProcess9"/>
    <dgm:cxn modelId="{2936C0C6-EA10-4FDF-B8FC-12872844319A}" type="presParOf" srcId="{538B8B08-57BC-4824-93EF-6F24DA16217A}" destId="{C83D6E28-2A84-46FF-AA9F-A4480D0EE105}" srcOrd="1" destOrd="0" presId="urn:microsoft.com/office/officeart/2005/8/layout/hProcess9"/>
    <dgm:cxn modelId="{03B35AAE-CA94-4AA3-8ED2-69541EC6C239}" type="presParOf" srcId="{C83D6E28-2A84-46FF-AA9F-A4480D0EE105}" destId="{D1B9C7C6-110F-4B63-8879-DCA4945F5A2D}" srcOrd="0" destOrd="0" presId="urn:microsoft.com/office/officeart/2005/8/layout/hProcess9"/>
    <dgm:cxn modelId="{9879578D-F416-4BBD-9744-99BE2B3E0113}" type="presParOf" srcId="{C83D6E28-2A84-46FF-AA9F-A4480D0EE105}" destId="{01F1904E-331C-4180-977B-4CD9B3E8549E}" srcOrd="1" destOrd="0" presId="urn:microsoft.com/office/officeart/2005/8/layout/hProcess9"/>
    <dgm:cxn modelId="{9DFB2E1C-A296-4EF5-A1D5-7E436E6ADC05}" type="presParOf" srcId="{C83D6E28-2A84-46FF-AA9F-A4480D0EE105}" destId="{F7C69D7B-7C4E-4B96-8910-EE615B5FC344}" srcOrd="2" destOrd="0" presId="urn:microsoft.com/office/officeart/2005/8/layout/hProcess9"/>
    <dgm:cxn modelId="{B0102D2D-FB4A-4330-9E23-A781FF23B775}" type="presParOf" srcId="{C83D6E28-2A84-46FF-AA9F-A4480D0EE105}" destId="{7B5CFD11-0BEE-4649-80DF-621BC2373A44}" srcOrd="3" destOrd="0" presId="urn:microsoft.com/office/officeart/2005/8/layout/hProcess9"/>
    <dgm:cxn modelId="{A8588ACD-5DCB-466F-8831-166E2425C40E}" type="presParOf" srcId="{C83D6E28-2A84-46FF-AA9F-A4480D0EE105}" destId="{DA77809B-6729-456F-8231-F0AB83B553CF}"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32687E06-E86C-4744-970D-EE37C80D39E7}" type="doc">
      <dgm:prSet loTypeId="urn:microsoft.com/office/officeart/2005/8/layout/hProcess9" loCatId="process" qsTypeId="urn:microsoft.com/office/officeart/2005/8/quickstyle/simple1" qsCatId="simple" csTypeId="urn:microsoft.com/office/officeart/2005/8/colors/colorful4" csCatId="colorful" phldr="1"/>
      <dgm:spPr/>
    </dgm:pt>
    <dgm:pt modelId="{6747D863-6317-46FE-8BE7-CB210DF54B7A}">
      <dgm:prSet phldrT="[Text]"/>
      <dgm:spPr/>
      <dgm:t>
        <a:bodyPr/>
        <a:lstStyle/>
        <a:p>
          <a:r>
            <a:rPr lang="en-US" dirty="0"/>
            <a:t>MỨC ĐẠT</a:t>
          </a:r>
        </a:p>
        <a:p>
          <a:r>
            <a:rPr lang="en-US" dirty="0"/>
            <a:t>XD </a:t>
          </a:r>
          <a:r>
            <a:rPr lang="en-US" dirty="0" err="1"/>
            <a:t>và</a:t>
          </a:r>
          <a:r>
            <a:rPr lang="en-US" dirty="0"/>
            <a:t> </a:t>
          </a:r>
          <a:r>
            <a:rPr lang="en-US" dirty="0" err="1"/>
            <a:t>tổ</a:t>
          </a:r>
          <a:r>
            <a:rPr lang="en-US" dirty="0"/>
            <a:t> </a:t>
          </a:r>
          <a:r>
            <a:rPr lang="en-US" dirty="0" err="1"/>
            <a:t>chức</a:t>
          </a:r>
          <a:r>
            <a:rPr lang="en-US" dirty="0"/>
            <a:t> </a:t>
          </a:r>
          <a:r>
            <a:rPr lang="en-US" dirty="0" err="1"/>
            <a:t>thực</a:t>
          </a:r>
          <a:r>
            <a:rPr lang="en-US" dirty="0"/>
            <a:t> </a:t>
          </a:r>
          <a:r>
            <a:rPr lang="en-US" dirty="0" err="1"/>
            <a:t>hiện</a:t>
          </a:r>
          <a:r>
            <a:rPr lang="en-US" dirty="0"/>
            <a:t> </a:t>
          </a:r>
        </a:p>
        <a:p>
          <a:r>
            <a:rPr lang="en-US" dirty="0" err="1"/>
            <a:t>quy</a:t>
          </a:r>
          <a:r>
            <a:rPr lang="en-US" dirty="0"/>
            <a:t> </a:t>
          </a:r>
          <a:r>
            <a:rPr lang="en-US" dirty="0" err="1"/>
            <a:t>chế</a:t>
          </a:r>
          <a:r>
            <a:rPr lang="en-US" dirty="0"/>
            <a:t> chi </a:t>
          </a:r>
          <a:r>
            <a:rPr lang="en-US" dirty="0" err="1"/>
            <a:t>tiêu</a:t>
          </a:r>
          <a:r>
            <a:rPr lang="en-US" dirty="0"/>
            <a:t> </a:t>
          </a:r>
          <a:r>
            <a:rPr lang="en-US" dirty="0" err="1"/>
            <a:t>nội</a:t>
          </a:r>
          <a:r>
            <a:rPr lang="en-US" dirty="0"/>
            <a:t> </a:t>
          </a:r>
          <a:r>
            <a:rPr lang="en-US" dirty="0" err="1"/>
            <a:t>bộ</a:t>
          </a:r>
          <a:endParaRPr lang="en-US" dirty="0"/>
        </a:p>
        <a:p>
          <a:r>
            <a:rPr lang="en-US" dirty="0"/>
            <a:t>, </a:t>
          </a:r>
          <a:r>
            <a:rPr lang="en-US" dirty="0" err="1"/>
            <a:t>lập</a:t>
          </a:r>
          <a:r>
            <a:rPr lang="en-US" dirty="0"/>
            <a:t> </a:t>
          </a:r>
          <a:r>
            <a:rPr lang="en-US" dirty="0" err="1"/>
            <a:t>dự</a:t>
          </a:r>
          <a:r>
            <a:rPr lang="en-US" dirty="0"/>
            <a:t> </a:t>
          </a:r>
          <a:r>
            <a:rPr lang="en-US" dirty="0" err="1"/>
            <a:t>toán</a:t>
          </a:r>
          <a:r>
            <a:rPr lang="en-US"/>
            <a:t>, </a:t>
          </a:r>
          <a:r>
            <a:rPr lang="en-US" dirty="0" err="1"/>
            <a:t>thực</a:t>
          </a:r>
          <a:r>
            <a:rPr lang="en-US" dirty="0"/>
            <a:t> </a:t>
          </a:r>
          <a:r>
            <a:rPr lang="en-US" dirty="0" err="1"/>
            <a:t>hiện</a:t>
          </a:r>
          <a:r>
            <a:rPr lang="en-US" dirty="0"/>
            <a:t> </a:t>
          </a:r>
          <a:r>
            <a:rPr lang="en-US" dirty="0" err="1"/>
            <a:t>thu</a:t>
          </a:r>
          <a:r>
            <a:rPr lang="en-US" dirty="0"/>
            <a:t> chi, </a:t>
          </a:r>
          <a:r>
            <a:rPr lang="en-US" dirty="0" err="1"/>
            <a:t>báo</a:t>
          </a:r>
          <a:r>
            <a:rPr lang="en-US" dirty="0"/>
            <a:t> </a:t>
          </a:r>
          <a:r>
            <a:rPr lang="en-US" dirty="0" err="1"/>
            <a:t>cáo</a:t>
          </a:r>
          <a:r>
            <a:rPr lang="en-US" dirty="0"/>
            <a:t> </a:t>
          </a:r>
          <a:r>
            <a:rPr lang="en-US" dirty="0" err="1"/>
            <a:t>tài</a:t>
          </a:r>
          <a:r>
            <a:rPr lang="en-US" dirty="0"/>
            <a:t> </a:t>
          </a:r>
          <a:r>
            <a:rPr lang="en-US" dirty="0" err="1"/>
            <a:t>chính</a:t>
          </a:r>
          <a:r>
            <a:rPr lang="en-US" dirty="0"/>
            <a:t>, </a:t>
          </a:r>
          <a:r>
            <a:rPr lang="en-US" dirty="0" err="1"/>
            <a:t>kiểm</a:t>
          </a:r>
          <a:r>
            <a:rPr lang="en-US" dirty="0"/>
            <a:t> </a:t>
          </a:r>
          <a:r>
            <a:rPr lang="en-US" dirty="0" err="1"/>
            <a:t>tra</a:t>
          </a:r>
          <a:r>
            <a:rPr lang="en-US" dirty="0"/>
            <a:t> </a:t>
          </a:r>
          <a:r>
            <a:rPr lang="en-US" dirty="0" err="1"/>
            <a:t>tài</a:t>
          </a:r>
          <a:r>
            <a:rPr lang="en-US" dirty="0"/>
            <a:t> </a:t>
          </a:r>
          <a:r>
            <a:rPr lang="en-US" dirty="0" err="1"/>
            <a:t>chính</a:t>
          </a:r>
          <a:r>
            <a:rPr lang="en-US" dirty="0"/>
            <a:t>, </a:t>
          </a:r>
          <a:r>
            <a:rPr lang="en-US" dirty="0" err="1"/>
            <a:t>công</a:t>
          </a:r>
          <a:r>
            <a:rPr lang="en-US" dirty="0"/>
            <a:t> </a:t>
          </a:r>
          <a:r>
            <a:rPr lang="en-US" dirty="0" err="1"/>
            <a:t>khai</a:t>
          </a:r>
          <a:r>
            <a:rPr lang="en-US" dirty="0"/>
            <a:t> </a:t>
          </a:r>
          <a:r>
            <a:rPr lang="en-US" dirty="0" err="1"/>
            <a:t>tài</a:t>
          </a:r>
          <a:r>
            <a:rPr lang="en-US" dirty="0"/>
            <a:t> </a:t>
          </a:r>
          <a:r>
            <a:rPr lang="en-US" dirty="0" err="1"/>
            <a:t>chính</a:t>
          </a:r>
          <a:r>
            <a:rPr lang="en-US" dirty="0"/>
            <a:t> </a:t>
          </a:r>
          <a:r>
            <a:rPr lang="en-US" dirty="0" err="1"/>
            <a:t>của</a:t>
          </a:r>
          <a:r>
            <a:rPr lang="en-US" dirty="0"/>
            <a:t> </a:t>
          </a:r>
          <a:r>
            <a:rPr lang="en-US" dirty="0" err="1"/>
            <a:t>nhà</a:t>
          </a:r>
          <a:r>
            <a:rPr lang="en-US" dirty="0"/>
            <a:t> </a:t>
          </a:r>
          <a:r>
            <a:rPr lang="en-US" dirty="0" err="1"/>
            <a:t>trường</a:t>
          </a:r>
          <a:r>
            <a:rPr lang="en-US" dirty="0"/>
            <a:t> </a:t>
          </a:r>
          <a:r>
            <a:rPr lang="en-US" dirty="0" err="1"/>
            <a:t>theo</a:t>
          </a:r>
          <a:r>
            <a:rPr lang="en-US" dirty="0"/>
            <a:t> </a:t>
          </a:r>
          <a:r>
            <a:rPr lang="en-US" dirty="0" err="1"/>
            <a:t>quy</a:t>
          </a:r>
          <a:r>
            <a:rPr lang="en-US" dirty="0"/>
            <a:t> </a:t>
          </a:r>
          <a:r>
            <a:rPr lang="en-US" dirty="0" err="1"/>
            <a:t>định</a:t>
          </a:r>
          <a:endParaRPr lang="en-US" dirty="0"/>
        </a:p>
      </dgm:t>
    </dgm:pt>
    <dgm:pt modelId="{F8AAC3CA-6E10-4DDB-9C51-8135BDA0F23A}" type="parTrans" cxnId="{01E7F06D-A7E9-400C-B183-F94236A9B267}">
      <dgm:prSet/>
      <dgm:spPr/>
      <dgm:t>
        <a:bodyPr/>
        <a:lstStyle/>
        <a:p>
          <a:endParaRPr lang="en-US"/>
        </a:p>
      </dgm:t>
    </dgm:pt>
    <dgm:pt modelId="{CDF95A9E-FF38-4122-933C-B3B229E57CB2}" type="sibTrans" cxnId="{01E7F06D-A7E9-400C-B183-F94236A9B267}">
      <dgm:prSet/>
      <dgm:spPr/>
      <dgm:t>
        <a:bodyPr/>
        <a:lstStyle/>
        <a:p>
          <a:endParaRPr lang="en-US"/>
        </a:p>
      </dgm:t>
    </dgm:pt>
    <dgm:pt modelId="{8B0EC618-DAC5-4348-B237-548B1145CAB8}">
      <dgm:prSet phldrT="[Text]"/>
      <dgm:spPr/>
      <dgm:t>
        <a:bodyPr/>
        <a:lstStyle/>
        <a:p>
          <a:r>
            <a:rPr lang="en-US" dirty="0"/>
            <a:t>MỨC KHÁ</a:t>
          </a:r>
        </a:p>
        <a:p>
          <a:r>
            <a:rPr lang="en-US" dirty="0" err="1"/>
            <a:t>sử</a:t>
          </a:r>
          <a:r>
            <a:rPr lang="en-US" dirty="0"/>
            <a:t> </a:t>
          </a:r>
          <a:r>
            <a:rPr lang="en-US" dirty="0" err="1"/>
            <a:t>dụng</a:t>
          </a:r>
          <a:r>
            <a:rPr lang="en-US" dirty="0"/>
            <a:t> </a:t>
          </a:r>
          <a:r>
            <a:rPr lang="en-US" dirty="0" err="1"/>
            <a:t>hiệu</a:t>
          </a:r>
          <a:r>
            <a:rPr lang="en-US" dirty="0"/>
            <a:t> </a:t>
          </a:r>
          <a:r>
            <a:rPr lang="en-US" dirty="0" err="1"/>
            <a:t>quả</a:t>
          </a:r>
          <a:r>
            <a:rPr lang="en-US" dirty="0"/>
            <a:t> </a:t>
          </a:r>
          <a:r>
            <a:rPr lang="en-US" dirty="0" err="1"/>
            <a:t>các</a:t>
          </a:r>
          <a:r>
            <a:rPr lang="en-US" dirty="0"/>
            <a:t> </a:t>
          </a:r>
          <a:r>
            <a:rPr lang="en-US" dirty="0" err="1"/>
            <a:t>nguồn</a:t>
          </a:r>
          <a:r>
            <a:rPr lang="en-US" dirty="0"/>
            <a:t> </a:t>
          </a:r>
          <a:r>
            <a:rPr lang="en-US" dirty="0" err="1"/>
            <a:t>tài</a:t>
          </a:r>
          <a:r>
            <a:rPr lang="en-US" dirty="0"/>
            <a:t> </a:t>
          </a:r>
          <a:r>
            <a:rPr lang="en-US" dirty="0" err="1"/>
            <a:t>chính</a:t>
          </a:r>
          <a:r>
            <a:rPr lang="en-US" dirty="0"/>
            <a:t> </a:t>
          </a:r>
          <a:r>
            <a:rPr lang="en-US" dirty="0" err="1"/>
            <a:t>nhằm</a:t>
          </a:r>
          <a:r>
            <a:rPr lang="en-US" dirty="0"/>
            <a:t> </a:t>
          </a:r>
          <a:r>
            <a:rPr lang="en-US" dirty="0" err="1"/>
            <a:t>nâng</a:t>
          </a:r>
          <a:r>
            <a:rPr lang="en-US" dirty="0"/>
            <a:t> </a:t>
          </a:r>
          <a:r>
            <a:rPr lang="en-US" dirty="0" err="1"/>
            <a:t>cao</a:t>
          </a:r>
          <a:r>
            <a:rPr lang="en-US" dirty="0"/>
            <a:t> </a:t>
          </a:r>
          <a:r>
            <a:rPr lang="en-US" dirty="0" err="1"/>
            <a:t>chất</a:t>
          </a:r>
          <a:r>
            <a:rPr lang="en-US" dirty="0"/>
            <a:t> </a:t>
          </a:r>
          <a:r>
            <a:rPr lang="en-US" dirty="0" err="1"/>
            <a:t>lượng</a:t>
          </a:r>
          <a:r>
            <a:rPr lang="en-US" dirty="0"/>
            <a:t> </a:t>
          </a:r>
          <a:r>
            <a:rPr lang="en-US" dirty="0" err="1"/>
            <a:t>giáo</a:t>
          </a:r>
          <a:r>
            <a:rPr lang="en-US" dirty="0"/>
            <a:t> </a:t>
          </a:r>
          <a:r>
            <a:rPr lang="en-US" dirty="0" err="1"/>
            <a:t>dục</a:t>
          </a:r>
          <a:r>
            <a:rPr lang="en-US" dirty="0"/>
            <a:t> </a:t>
          </a:r>
          <a:r>
            <a:rPr lang="en-US" dirty="0" err="1"/>
            <a:t>toàn</a:t>
          </a:r>
          <a:r>
            <a:rPr lang="en-US" dirty="0"/>
            <a:t> </a:t>
          </a:r>
          <a:r>
            <a:rPr lang="en-US" dirty="0" err="1"/>
            <a:t>diện</a:t>
          </a:r>
          <a:r>
            <a:rPr lang="en-US" dirty="0"/>
            <a:t> </a:t>
          </a:r>
          <a:r>
            <a:rPr lang="en-US" dirty="0" err="1"/>
            <a:t>của</a:t>
          </a:r>
          <a:r>
            <a:rPr lang="en-US" dirty="0"/>
            <a:t> </a:t>
          </a:r>
          <a:r>
            <a:rPr lang="en-US" dirty="0" err="1"/>
            <a:t>nhà</a:t>
          </a:r>
          <a:r>
            <a:rPr lang="en-US" dirty="0"/>
            <a:t> </a:t>
          </a:r>
          <a:r>
            <a:rPr lang="en-US" dirty="0" err="1"/>
            <a:t>trường</a:t>
          </a:r>
          <a:endParaRPr lang="en-US" dirty="0"/>
        </a:p>
      </dgm:t>
    </dgm:pt>
    <dgm:pt modelId="{8B57F222-CEB1-4AAB-AB12-D8BD28531F4C}" type="parTrans" cxnId="{1BD3A1DD-584D-4B05-A979-3BB144AD232A}">
      <dgm:prSet/>
      <dgm:spPr/>
      <dgm:t>
        <a:bodyPr/>
        <a:lstStyle/>
        <a:p>
          <a:endParaRPr lang="en-US"/>
        </a:p>
      </dgm:t>
    </dgm:pt>
    <dgm:pt modelId="{7202C8F4-FD9F-4876-9572-B5B61B8FA331}" type="sibTrans" cxnId="{1BD3A1DD-584D-4B05-A979-3BB144AD232A}">
      <dgm:prSet/>
      <dgm:spPr/>
      <dgm:t>
        <a:bodyPr/>
        <a:lstStyle/>
        <a:p>
          <a:endParaRPr lang="en-US"/>
        </a:p>
      </dgm:t>
    </dgm:pt>
    <dgm:pt modelId="{F97F9165-05CA-4621-8AD6-22695A115968}">
      <dgm:prSet phldrT="[Text]"/>
      <dgm:spPr/>
      <dgm:t>
        <a:bodyPr/>
        <a:lstStyle/>
        <a:p>
          <a:r>
            <a:rPr lang="en-US" dirty="0"/>
            <a:t>MỨC TỐT</a:t>
          </a:r>
        </a:p>
        <a:p>
          <a:r>
            <a:rPr lang="en-US" dirty="0" err="1"/>
            <a:t>Huy</a:t>
          </a:r>
          <a:r>
            <a:rPr lang="en-US" dirty="0"/>
            <a:t> </a:t>
          </a:r>
          <a:r>
            <a:rPr lang="en-US" dirty="0" err="1"/>
            <a:t>động</a:t>
          </a:r>
          <a:r>
            <a:rPr lang="en-US" dirty="0"/>
            <a:t> </a:t>
          </a:r>
          <a:r>
            <a:rPr lang="en-US" dirty="0" err="1"/>
            <a:t>các</a:t>
          </a:r>
          <a:r>
            <a:rPr lang="en-US" dirty="0"/>
            <a:t> </a:t>
          </a:r>
          <a:r>
            <a:rPr lang="en-US" dirty="0" err="1"/>
            <a:t>nguồn</a:t>
          </a:r>
          <a:r>
            <a:rPr lang="en-US" dirty="0"/>
            <a:t> </a:t>
          </a:r>
          <a:r>
            <a:rPr lang="en-US" dirty="0" err="1"/>
            <a:t>tài</a:t>
          </a:r>
          <a:r>
            <a:rPr lang="en-US" dirty="0"/>
            <a:t> </a:t>
          </a:r>
          <a:r>
            <a:rPr lang="en-US" dirty="0" err="1"/>
            <a:t>chính</a:t>
          </a:r>
          <a:r>
            <a:rPr lang="en-US" dirty="0"/>
            <a:t> </a:t>
          </a:r>
          <a:r>
            <a:rPr lang="en-US" dirty="0" err="1"/>
            <a:t>hợp</a:t>
          </a:r>
          <a:r>
            <a:rPr lang="en-US" dirty="0"/>
            <a:t> </a:t>
          </a:r>
          <a:r>
            <a:rPr lang="en-US" dirty="0" err="1"/>
            <a:t>pháp</a:t>
          </a:r>
          <a:r>
            <a:rPr lang="en-US" dirty="0"/>
            <a:t> </a:t>
          </a:r>
          <a:r>
            <a:rPr lang="en-US" dirty="0" err="1"/>
            <a:t>theo</a:t>
          </a:r>
          <a:r>
            <a:rPr lang="en-US" dirty="0"/>
            <a:t> </a:t>
          </a:r>
          <a:r>
            <a:rPr lang="en-US" dirty="0" err="1"/>
            <a:t>quy</a:t>
          </a:r>
          <a:r>
            <a:rPr lang="en-US" dirty="0"/>
            <a:t> </a:t>
          </a:r>
          <a:r>
            <a:rPr lang="en-US" dirty="0" err="1"/>
            <a:t>định</a:t>
          </a:r>
          <a:r>
            <a:rPr lang="en-US" dirty="0"/>
            <a:t> </a:t>
          </a:r>
          <a:r>
            <a:rPr lang="en-US" dirty="0" err="1"/>
            <a:t>nhằm</a:t>
          </a:r>
          <a:r>
            <a:rPr lang="en-US" dirty="0"/>
            <a:t> </a:t>
          </a:r>
          <a:r>
            <a:rPr lang="en-US" dirty="0" err="1"/>
            <a:t>nâng</a:t>
          </a:r>
          <a:r>
            <a:rPr lang="en-US" dirty="0"/>
            <a:t> </a:t>
          </a:r>
          <a:r>
            <a:rPr lang="en-US" dirty="0" err="1"/>
            <a:t>cao</a:t>
          </a:r>
          <a:r>
            <a:rPr lang="en-US" dirty="0"/>
            <a:t> </a:t>
          </a:r>
          <a:r>
            <a:rPr lang="en-US" dirty="0" err="1"/>
            <a:t>chất</a:t>
          </a:r>
          <a:r>
            <a:rPr lang="en-US" dirty="0"/>
            <a:t> </a:t>
          </a:r>
          <a:r>
            <a:rPr lang="en-US" dirty="0" err="1"/>
            <a:t>lượng</a:t>
          </a:r>
          <a:r>
            <a:rPr lang="en-US" dirty="0"/>
            <a:t> </a:t>
          </a:r>
          <a:r>
            <a:rPr lang="en-US" dirty="0" err="1"/>
            <a:t>giáo</a:t>
          </a:r>
          <a:r>
            <a:rPr lang="en-US" dirty="0"/>
            <a:t> </a:t>
          </a:r>
          <a:r>
            <a:rPr lang="en-US" dirty="0" err="1"/>
            <a:t>dục</a:t>
          </a:r>
          <a:r>
            <a:rPr lang="en-US" dirty="0"/>
            <a:t> </a:t>
          </a:r>
          <a:r>
            <a:rPr lang="en-US" dirty="0" err="1"/>
            <a:t>toàn</a:t>
          </a:r>
          <a:r>
            <a:rPr lang="en-US" dirty="0"/>
            <a:t> </a:t>
          </a:r>
          <a:r>
            <a:rPr lang="en-US" dirty="0" err="1"/>
            <a:t>diện</a:t>
          </a:r>
          <a:r>
            <a:rPr lang="en-US" dirty="0"/>
            <a:t> </a:t>
          </a:r>
          <a:r>
            <a:rPr lang="en-US" dirty="0" err="1"/>
            <a:t>của</a:t>
          </a:r>
          <a:r>
            <a:rPr lang="en-US" dirty="0"/>
            <a:t> </a:t>
          </a:r>
          <a:r>
            <a:rPr lang="en-US" dirty="0" err="1"/>
            <a:t>nhà</a:t>
          </a:r>
          <a:r>
            <a:rPr lang="en-US" dirty="0"/>
            <a:t> </a:t>
          </a:r>
          <a:r>
            <a:rPr lang="en-US" dirty="0" err="1"/>
            <a:t>trường</a:t>
          </a:r>
          <a:r>
            <a:rPr lang="en-US" dirty="0"/>
            <a:t>; </a:t>
          </a:r>
          <a:r>
            <a:rPr lang="en-US" dirty="0" err="1"/>
            <a:t>hướng</a:t>
          </a:r>
          <a:r>
            <a:rPr lang="en-US" dirty="0"/>
            <a:t> </a:t>
          </a:r>
          <a:r>
            <a:rPr lang="en-US" dirty="0" err="1"/>
            <a:t>dẫn</a:t>
          </a:r>
          <a:r>
            <a:rPr lang="en-US" dirty="0"/>
            <a:t>, </a:t>
          </a:r>
          <a:r>
            <a:rPr lang="en-US" dirty="0" err="1"/>
            <a:t>hỗ</a:t>
          </a:r>
          <a:r>
            <a:rPr lang="en-US" dirty="0"/>
            <a:t> </a:t>
          </a:r>
          <a:r>
            <a:rPr lang="en-US" dirty="0" err="1"/>
            <a:t>trợ</a:t>
          </a:r>
          <a:r>
            <a:rPr lang="en-US" dirty="0"/>
            <a:t> </a:t>
          </a:r>
          <a:r>
            <a:rPr lang="en-US" dirty="0" err="1"/>
            <a:t>cán</a:t>
          </a:r>
          <a:r>
            <a:rPr lang="en-US" dirty="0"/>
            <a:t> </a:t>
          </a:r>
          <a:r>
            <a:rPr lang="en-US" dirty="0" err="1"/>
            <a:t>bộ</a:t>
          </a:r>
          <a:r>
            <a:rPr lang="en-US" dirty="0"/>
            <a:t> </a:t>
          </a:r>
          <a:r>
            <a:rPr lang="en-US" dirty="0" err="1"/>
            <a:t>quản</a:t>
          </a:r>
          <a:r>
            <a:rPr lang="en-US" dirty="0"/>
            <a:t> </a:t>
          </a:r>
          <a:r>
            <a:rPr lang="en-US" dirty="0" err="1"/>
            <a:t>lý</a:t>
          </a:r>
          <a:r>
            <a:rPr lang="en-US" dirty="0"/>
            <a:t> </a:t>
          </a:r>
          <a:r>
            <a:rPr lang="en-US" dirty="0" err="1"/>
            <a:t>cơ</a:t>
          </a:r>
          <a:r>
            <a:rPr lang="en-US" dirty="0"/>
            <a:t> </a:t>
          </a:r>
          <a:r>
            <a:rPr lang="en-US" dirty="0" err="1"/>
            <a:t>sở</a:t>
          </a:r>
          <a:r>
            <a:rPr lang="en-US" dirty="0"/>
            <a:t> </a:t>
          </a:r>
          <a:r>
            <a:rPr lang="en-US" dirty="0" err="1"/>
            <a:t>giáo</a:t>
          </a:r>
          <a:r>
            <a:rPr lang="en-US" dirty="0"/>
            <a:t> </a:t>
          </a:r>
          <a:r>
            <a:rPr lang="en-US" dirty="0" err="1"/>
            <a:t>dục</a:t>
          </a:r>
          <a:r>
            <a:rPr lang="en-US" dirty="0"/>
            <a:t> </a:t>
          </a:r>
          <a:r>
            <a:rPr lang="en-US" dirty="0" err="1"/>
            <a:t>phổ</a:t>
          </a:r>
          <a:r>
            <a:rPr lang="en-US" dirty="0"/>
            <a:t> </a:t>
          </a:r>
          <a:r>
            <a:rPr lang="en-US" dirty="0" err="1"/>
            <a:t>thông</a:t>
          </a:r>
          <a:r>
            <a:rPr lang="en-US" dirty="0"/>
            <a:t> </a:t>
          </a:r>
          <a:r>
            <a:rPr lang="en-US" dirty="0" err="1"/>
            <a:t>về</a:t>
          </a:r>
          <a:r>
            <a:rPr lang="en-US" dirty="0"/>
            <a:t> </a:t>
          </a:r>
          <a:r>
            <a:rPr lang="en-US" dirty="0" err="1"/>
            <a:t>quản</a:t>
          </a:r>
          <a:r>
            <a:rPr lang="en-US" dirty="0"/>
            <a:t> </a:t>
          </a:r>
          <a:r>
            <a:rPr lang="en-US" dirty="0" err="1"/>
            <a:t>trị</a:t>
          </a:r>
          <a:r>
            <a:rPr lang="en-US" dirty="0"/>
            <a:t> </a:t>
          </a:r>
          <a:r>
            <a:rPr lang="en-US" dirty="0" err="1"/>
            <a:t>tài</a:t>
          </a:r>
          <a:r>
            <a:rPr lang="en-US" dirty="0"/>
            <a:t> </a:t>
          </a:r>
          <a:r>
            <a:rPr lang="en-US" dirty="0" err="1"/>
            <a:t>chính</a:t>
          </a:r>
          <a:r>
            <a:rPr lang="en-US" dirty="0"/>
            <a:t> </a:t>
          </a:r>
          <a:r>
            <a:rPr lang="en-US" dirty="0" err="1"/>
            <a:t>nhà</a:t>
          </a:r>
          <a:r>
            <a:rPr lang="en-US" dirty="0"/>
            <a:t> </a:t>
          </a:r>
          <a:r>
            <a:rPr lang="en-US" dirty="0" err="1"/>
            <a:t>trường</a:t>
          </a:r>
          <a:r>
            <a:rPr lang="en-US" dirty="0"/>
            <a:t>.</a:t>
          </a:r>
        </a:p>
      </dgm:t>
    </dgm:pt>
    <dgm:pt modelId="{59604010-56C3-43C2-9E07-D30EAAF4CD63}" type="parTrans" cxnId="{FEEC6A00-AC05-4117-9CE7-A18938DD710E}">
      <dgm:prSet/>
      <dgm:spPr/>
      <dgm:t>
        <a:bodyPr/>
        <a:lstStyle/>
        <a:p>
          <a:endParaRPr lang="en-US"/>
        </a:p>
      </dgm:t>
    </dgm:pt>
    <dgm:pt modelId="{FB9B2532-0009-4102-9F22-ACAF42214D7D}" type="sibTrans" cxnId="{FEEC6A00-AC05-4117-9CE7-A18938DD710E}">
      <dgm:prSet/>
      <dgm:spPr/>
      <dgm:t>
        <a:bodyPr/>
        <a:lstStyle/>
        <a:p>
          <a:endParaRPr lang="en-US"/>
        </a:p>
      </dgm:t>
    </dgm:pt>
    <dgm:pt modelId="{538B8B08-57BC-4824-93EF-6F24DA16217A}" type="pres">
      <dgm:prSet presAssocID="{32687E06-E86C-4744-970D-EE37C80D39E7}" presName="CompostProcess" presStyleCnt="0">
        <dgm:presLayoutVars>
          <dgm:dir/>
          <dgm:resizeHandles val="exact"/>
        </dgm:presLayoutVars>
      </dgm:prSet>
      <dgm:spPr/>
    </dgm:pt>
    <dgm:pt modelId="{3552A19B-2F18-406C-B836-EEC010281EF6}" type="pres">
      <dgm:prSet presAssocID="{32687E06-E86C-4744-970D-EE37C80D39E7}" presName="arrow" presStyleLbl="bgShp" presStyleIdx="0" presStyleCnt="1"/>
      <dgm:spPr/>
    </dgm:pt>
    <dgm:pt modelId="{C83D6E28-2A84-46FF-AA9F-A4480D0EE105}" type="pres">
      <dgm:prSet presAssocID="{32687E06-E86C-4744-970D-EE37C80D39E7}" presName="linearProcess" presStyleCnt="0"/>
      <dgm:spPr/>
    </dgm:pt>
    <dgm:pt modelId="{D1B9C7C6-110F-4B63-8879-DCA4945F5A2D}" type="pres">
      <dgm:prSet presAssocID="{6747D863-6317-46FE-8BE7-CB210DF54B7A}" presName="textNode" presStyleLbl="node1" presStyleIdx="0" presStyleCnt="3">
        <dgm:presLayoutVars>
          <dgm:bulletEnabled val="1"/>
        </dgm:presLayoutVars>
      </dgm:prSet>
      <dgm:spPr/>
      <dgm:t>
        <a:bodyPr/>
        <a:lstStyle/>
        <a:p>
          <a:endParaRPr kumimoji="1" lang="ja-JP" altLang="en-US"/>
        </a:p>
      </dgm:t>
    </dgm:pt>
    <dgm:pt modelId="{01F1904E-331C-4180-977B-4CD9B3E8549E}" type="pres">
      <dgm:prSet presAssocID="{CDF95A9E-FF38-4122-933C-B3B229E57CB2}" presName="sibTrans" presStyleCnt="0"/>
      <dgm:spPr/>
    </dgm:pt>
    <dgm:pt modelId="{F7C69D7B-7C4E-4B96-8910-EE615B5FC344}" type="pres">
      <dgm:prSet presAssocID="{8B0EC618-DAC5-4348-B237-548B1145CAB8}" presName="textNode" presStyleLbl="node1" presStyleIdx="1" presStyleCnt="3" custLinFactNeighborX="-9382" custLinFactNeighborY="-1702">
        <dgm:presLayoutVars>
          <dgm:bulletEnabled val="1"/>
        </dgm:presLayoutVars>
      </dgm:prSet>
      <dgm:spPr/>
      <dgm:t>
        <a:bodyPr/>
        <a:lstStyle/>
        <a:p>
          <a:endParaRPr kumimoji="1" lang="ja-JP" altLang="en-US"/>
        </a:p>
      </dgm:t>
    </dgm:pt>
    <dgm:pt modelId="{7B5CFD11-0BEE-4649-80DF-621BC2373A44}" type="pres">
      <dgm:prSet presAssocID="{7202C8F4-FD9F-4876-9572-B5B61B8FA331}" presName="sibTrans" presStyleCnt="0"/>
      <dgm:spPr/>
    </dgm:pt>
    <dgm:pt modelId="{DA77809B-6729-456F-8231-F0AB83B553CF}" type="pres">
      <dgm:prSet presAssocID="{F97F9165-05CA-4621-8AD6-22695A115968}" presName="textNode" presStyleLbl="node1" presStyleIdx="2" presStyleCnt="3" custLinFactNeighborX="3435" custLinFactNeighborY="-1702">
        <dgm:presLayoutVars>
          <dgm:bulletEnabled val="1"/>
        </dgm:presLayoutVars>
      </dgm:prSet>
      <dgm:spPr/>
      <dgm:t>
        <a:bodyPr/>
        <a:lstStyle/>
        <a:p>
          <a:endParaRPr kumimoji="1" lang="ja-JP" altLang="en-US"/>
        </a:p>
      </dgm:t>
    </dgm:pt>
  </dgm:ptLst>
  <dgm:cxnLst>
    <dgm:cxn modelId="{710BC01A-1542-4885-B318-80B917C0C132}" type="presOf" srcId="{8B0EC618-DAC5-4348-B237-548B1145CAB8}" destId="{F7C69D7B-7C4E-4B96-8910-EE615B5FC344}" srcOrd="0" destOrd="0" presId="urn:microsoft.com/office/officeart/2005/8/layout/hProcess9"/>
    <dgm:cxn modelId="{01E7F06D-A7E9-400C-B183-F94236A9B267}" srcId="{32687E06-E86C-4744-970D-EE37C80D39E7}" destId="{6747D863-6317-46FE-8BE7-CB210DF54B7A}" srcOrd="0" destOrd="0" parTransId="{F8AAC3CA-6E10-4DDB-9C51-8135BDA0F23A}" sibTransId="{CDF95A9E-FF38-4122-933C-B3B229E57CB2}"/>
    <dgm:cxn modelId="{FEEC6A00-AC05-4117-9CE7-A18938DD710E}" srcId="{32687E06-E86C-4744-970D-EE37C80D39E7}" destId="{F97F9165-05CA-4621-8AD6-22695A115968}" srcOrd="2" destOrd="0" parTransId="{59604010-56C3-43C2-9E07-D30EAAF4CD63}" sibTransId="{FB9B2532-0009-4102-9F22-ACAF42214D7D}"/>
    <dgm:cxn modelId="{4F990B8D-72EC-48E4-BE5C-5EFB761E3D56}" type="presOf" srcId="{F97F9165-05CA-4621-8AD6-22695A115968}" destId="{DA77809B-6729-456F-8231-F0AB83B553CF}" srcOrd="0" destOrd="0" presId="urn:microsoft.com/office/officeart/2005/8/layout/hProcess9"/>
    <dgm:cxn modelId="{1BD3A1DD-584D-4B05-A979-3BB144AD232A}" srcId="{32687E06-E86C-4744-970D-EE37C80D39E7}" destId="{8B0EC618-DAC5-4348-B237-548B1145CAB8}" srcOrd="1" destOrd="0" parTransId="{8B57F222-CEB1-4AAB-AB12-D8BD28531F4C}" sibTransId="{7202C8F4-FD9F-4876-9572-B5B61B8FA331}"/>
    <dgm:cxn modelId="{CEA18030-64BB-417A-BA9A-EA297976DAE9}" type="presOf" srcId="{6747D863-6317-46FE-8BE7-CB210DF54B7A}" destId="{D1B9C7C6-110F-4B63-8879-DCA4945F5A2D}" srcOrd="0" destOrd="0" presId="urn:microsoft.com/office/officeart/2005/8/layout/hProcess9"/>
    <dgm:cxn modelId="{5F1DE2ED-3E4C-4D80-94E9-045531414C71}" type="presOf" srcId="{32687E06-E86C-4744-970D-EE37C80D39E7}" destId="{538B8B08-57BC-4824-93EF-6F24DA16217A}" srcOrd="0" destOrd="0" presId="urn:microsoft.com/office/officeart/2005/8/layout/hProcess9"/>
    <dgm:cxn modelId="{15940E47-679D-48FA-9C04-B08F8D642991}" type="presParOf" srcId="{538B8B08-57BC-4824-93EF-6F24DA16217A}" destId="{3552A19B-2F18-406C-B836-EEC010281EF6}" srcOrd="0" destOrd="0" presId="urn:microsoft.com/office/officeart/2005/8/layout/hProcess9"/>
    <dgm:cxn modelId="{2936C0C6-EA10-4FDF-B8FC-12872844319A}" type="presParOf" srcId="{538B8B08-57BC-4824-93EF-6F24DA16217A}" destId="{C83D6E28-2A84-46FF-AA9F-A4480D0EE105}" srcOrd="1" destOrd="0" presId="urn:microsoft.com/office/officeart/2005/8/layout/hProcess9"/>
    <dgm:cxn modelId="{03B35AAE-CA94-4AA3-8ED2-69541EC6C239}" type="presParOf" srcId="{C83D6E28-2A84-46FF-AA9F-A4480D0EE105}" destId="{D1B9C7C6-110F-4B63-8879-DCA4945F5A2D}" srcOrd="0" destOrd="0" presId="urn:microsoft.com/office/officeart/2005/8/layout/hProcess9"/>
    <dgm:cxn modelId="{9879578D-F416-4BBD-9744-99BE2B3E0113}" type="presParOf" srcId="{C83D6E28-2A84-46FF-AA9F-A4480D0EE105}" destId="{01F1904E-331C-4180-977B-4CD9B3E8549E}" srcOrd="1" destOrd="0" presId="urn:microsoft.com/office/officeart/2005/8/layout/hProcess9"/>
    <dgm:cxn modelId="{9DFB2E1C-A296-4EF5-A1D5-7E436E6ADC05}" type="presParOf" srcId="{C83D6E28-2A84-46FF-AA9F-A4480D0EE105}" destId="{F7C69D7B-7C4E-4B96-8910-EE615B5FC344}" srcOrd="2" destOrd="0" presId="urn:microsoft.com/office/officeart/2005/8/layout/hProcess9"/>
    <dgm:cxn modelId="{B0102D2D-FB4A-4330-9E23-A781FF23B775}" type="presParOf" srcId="{C83D6E28-2A84-46FF-AA9F-A4480D0EE105}" destId="{7B5CFD11-0BEE-4649-80DF-621BC2373A44}" srcOrd="3" destOrd="0" presId="urn:microsoft.com/office/officeart/2005/8/layout/hProcess9"/>
    <dgm:cxn modelId="{A8588ACD-5DCB-466F-8831-166E2425C40E}" type="presParOf" srcId="{C83D6E28-2A84-46FF-AA9F-A4480D0EE105}" destId="{DA77809B-6729-456F-8231-F0AB83B553CF}"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32687E06-E86C-4744-970D-EE37C80D39E7}" type="doc">
      <dgm:prSet loTypeId="urn:microsoft.com/office/officeart/2005/8/layout/hProcess9" loCatId="process" qsTypeId="urn:microsoft.com/office/officeart/2005/8/quickstyle/simple1" qsCatId="simple" csTypeId="urn:microsoft.com/office/officeart/2005/8/colors/colorful4" csCatId="colorful" phldr="1"/>
      <dgm:spPr/>
    </dgm:pt>
    <dgm:pt modelId="{6747D863-6317-46FE-8BE7-CB210DF54B7A}">
      <dgm:prSet phldrT="[Text]" custT="1"/>
      <dgm:spPr/>
      <dgm:t>
        <a:bodyPr/>
        <a:lstStyle/>
        <a:p>
          <a:pPr algn="ctr"/>
          <a:r>
            <a:rPr lang="en-US" sz="1400" dirty="0"/>
            <a:t>MỨC ĐẠT</a:t>
          </a:r>
        </a:p>
        <a:p>
          <a:pPr algn="l"/>
          <a:r>
            <a:rPr lang="en-US" sz="1400" dirty="0"/>
            <a:t>XD </a:t>
          </a:r>
          <a:r>
            <a:rPr lang="en-US" sz="1400" dirty="0" err="1"/>
            <a:t>và</a:t>
          </a:r>
          <a:r>
            <a:rPr lang="en-US" sz="1400" dirty="0"/>
            <a:t> </a:t>
          </a:r>
          <a:r>
            <a:rPr lang="en-US" sz="1400" dirty="0" err="1"/>
            <a:t>tổ</a:t>
          </a:r>
          <a:r>
            <a:rPr lang="en-US" sz="1400" dirty="0"/>
            <a:t> </a:t>
          </a:r>
          <a:r>
            <a:rPr lang="en-US" sz="1400" dirty="0" err="1"/>
            <a:t>chức</a:t>
          </a:r>
          <a:r>
            <a:rPr lang="en-US" sz="1400" dirty="0"/>
            <a:t> </a:t>
          </a:r>
          <a:r>
            <a:rPr lang="en-US" sz="1400" dirty="0" err="1"/>
            <a:t>thực</a:t>
          </a:r>
          <a:r>
            <a:rPr lang="en-US" sz="1400" dirty="0"/>
            <a:t> </a:t>
          </a:r>
          <a:r>
            <a:rPr lang="en-US" sz="1400" dirty="0" err="1"/>
            <a:t>hiện</a:t>
          </a:r>
          <a:r>
            <a:rPr lang="en-US" sz="1400" dirty="0"/>
            <a:t> </a:t>
          </a:r>
          <a:r>
            <a:rPr lang="en-US" sz="1400" dirty="0" err="1"/>
            <a:t>quy</a:t>
          </a:r>
          <a:r>
            <a:rPr lang="en-US" sz="1400" dirty="0"/>
            <a:t> </a:t>
          </a:r>
          <a:r>
            <a:rPr lang="en-US" sz="1400" dirty="0" err="1"/>
            <a:t>định</a:t>
          </a:r>
          <a:r>
            <a:rPr lang="en-US" sz="1400" dirty="0"/>
            <a:t> </a:t>
          </a:r>
          <a:r>
            <a:rPr lang="en-US" sz="1400" dirty="0" err="1"/>
            <a:t>về</a:t>
          </a:r>
          <a:r>
            <a:rPr lang="en-US" sz="1400" dirty="0"/>
            <a:t> </a:t>
          </a:r>
          <a:r>
            <a:rPr lang="en-US" sz="1400" dirty="0" err="1"/>
            <a:t>quản</a:t>
          </a:r>
          <a:r>
            <a:rPr lang="en-US" sz="1400" dirty="0"/>
            <a:t> </a:t>
          </a:r>
          <a:r>
            <a:rPr lang="en-US" sz="1400" dirty="0" err="1"/>
            <a:t>trị</a:t>
          </a:r>
          <a:r>
            <a:rPr lang="en-US" sz="1400" dirty="0"/>
            <a:t> CSVC,TB&amp;CN </a:t>
          </a:r>
        </a:p>
        <a:p>
          <a:pPr algn="l"/>
          <a:r>
            <a:rPr lang="en-US" sz="1400" dirty="0"/>
            <a:t>- </a:t>
          </a:r>
          <a:r>
            <a:rPr lang="en-US" sz="1400" dirty="0" err="1"/>
            <a:t>Lập</a:t>
          </a:r>
          <a:r>
            <a:rPr lang="en-US" sz="1400" dirty="0"/>
            <a:t> </a:t>
          </a:r>
          <a:r>
            <a:rPr lang="en-US" sz="1400" dirty="0" err="1"/>
            <a:t>và</a:t>
          </a:r>
          <a:r>
            <a:rPr lang="en-US" sz="1400" dirty="0"/>
            <a:t> </a:t>
          </a:r>
          <a:r>
            <a:rPr lang="en-US" sz="1400" dirty="0" err="1"/>
            <a:t>thực</a:t>
          </a:r>
          <a:r>
            <a:rPr lang="en-US" sz="1400" dirty="0"/>
            <a:t> </a:t>
          </a:r>
          <a:r>
            <a:rPr lang="en-US" sz="1400" dirty="0" err="1"/>
            <a:t>hiện</a:t>
          </a:r>
          <a:r>
            <a:rPr lang="en-US" sz="1400" dirty="0"/>
            <a:t> </a:t>
          </a:r>
          <a:r>
            <a:rPr lang="en-US" sz="1400" dirty="0" err="1"/>
            <a:t>kế</a:t>
          </a:r>
          <a:r>
            <a:rPr lang="en-US" sz="1400" dirty="0"/>
            <a:t> </a:t>
          </a:r>
          <a:r>
            <a:rPr lang="en-US" sz="1400" dirty="0" err="1"/>
            <a:t>hoạch</a:t>
          </a:r>
          <a:r>
            <a:rPr lang="en-US" sz="1400" dirty="0"/>
            <a:t> </a:t>
          </a:r>
          <a:r>
            <a:rPr lang="en-US" sz="1400" dirty="0" err="1"/>
            <a:t>mua</a:t>
          </a:r>
          <a:r>
            <a:rPr lang="en-US" sz="1400" dirty="0"/>
            <a:t> </a:t>
          </a:r>
          <a:r>
            <a:rPr lang="en-US" sz="1400" dirty="0" err="1"/>
            <a:t>sắm</a:t>
          </a:r>
          <a:r>
            <a:rPr lang="en-US" sz="1400" dirty="0"/>
            <a:t>, </a:t>
          </a:r>
          <a:r>
            <a:rPr lang="en-US" sz="1400" dirty="0" err="1"/>
            <a:t>kiểm</a:t>
          </a:r>
          <a:r>
            <a:rPr lang="en-US" sz="1400" dirty="0"/>
            <a:t> </a:t>
          </a:r>
          <a:r>
            <a:rPr lang="en-US" sz="1400" dirty="0" err="1"/>
            <a:t>kê</a:t>
          </a:r>
          <a:r>
            <a:rPr lang="en-US" sz="1400" dirty="0"/>
            <a:t>, </a:t>
          </a:r>
          <a:r>
            <a:rPr lang="en-US" sz="1400" dirty="0" err="1"/>
            <a:t>bảo</a:t>
          </a:r>
          <a:r>
            <a:rPr lang="en-US" sz="1400" dirty="0"/>
            <a:t> </a:t>
          </a:r>
          <a:r>
            <a:rPr lang="en-US" sz="1400" dirty="0" err="1"/>
            <a:t>quản</a:t>
          </a:r>
          <a:r>
            <a:rPr lang="en-US" sz="1400" dirty="0"/>
            <a:t>, </a:t>
          </a:r>
          <a:r>
            <a:rPr lang="en-US" sz="1400" dirty="0" err="1"/>
            <a:t>sửa</a:t>
          </a:r>
          <a:r>
            <a:rPr lang="en-US" sz="1400" dirty="0"/>
            <a:t> </a:t>
          </a:r>
          <a:r>
            <a:rPr lang="en-US" sz="1400" dirty="0" err="1"/>
            <a:t>chữa</a:t>
          </a:r>
          <a:r>
            <a:rPr lang="en-US" sz="1400" dirty="0"/>
            <a:t> CSVC,TB&amp;CN  DH  </a:t>
          </a:r>
          <a:r>
            <a:rPr lang="en-US" sz="1400" dirty="0" err="1"/>
            <a:t>theo</a:t>
          </a:r>
          <a:r>
            <a:rPr lang="en-US" sz="1400" dirty="0"/>
            <a:t> </a:t>
          </a:r>
          <a:r>
            <a:rPr lang="en-US" sz="1400" dirty="0" err="1"/>
            <a:t>quy</a:t>
          </a:r>
          <a:r>
            <a:rPr lang="en-US" sz="1400" dirty="0"/>
            <a:t> </a:t>
          </a:r>
          <a:r>
            <a:rPr lang="en-US" sz="1400" dirty="0" err="1"/>
            <a:t>định</a:t>
          </a:r>
          <a:endParaRPr lang="en-US" sz="1400" dirty="0"/>
        </a:p>
      </dgm:t>
    </dgm:pt>
    <dgm:pt modelId="{F8AAC3CA-6E10-4DDB-9C51-8135BDA0F23A}" type="parTrans" cxnId="{01E7F06D-A7E9-400C-B183-F94236A9B267}">
      <dgm:prSet/>
      <dgm:spPr/>
      <dgm:t>
        <a:bodyPr/>
        <a:lstStyle/>
        <a:p>
          <a:endParaRPr lang="en-US"/>
        </a:p>
      </dgm:t>
    </dgm:pt>
    <dgm:pt modelId="{CDF95A9E-FF38-4122-933C-B3B229E57CB2}" type="sibTrans" cxnId="{01E7F06D-A7E9-400C-B183-F94236A9B267}">
      <dgm:prSet/>
      <dgm:spPr/>
      <dgm:t>
        <a:bodyPr/>
        <a:lstStyle/>
        <a:p>
          <a:endParaRPr lang="en-US"/>
        </a:p>
      </dgm:t>
    </dgm:pt>
    <dgm:pt modelId="{8B0EC618-DAC5-4348-B237-548B1145CAB8}">
      <dgm:prSet phldrT="[Text]" custT="1"/>
      <dgm:spPr/>
      <dgm:t>
        <a:bodyPr/>
        <a:lstStyle/>
        <a:p>
          <a:r>
            <a:rPr lang="en-US" sz="1600" dirty="0"/>
            <a:t>MỨC KHÁ</a:t>
          </a:r>
        </a:p>
        <a:p>
          <a:r>
            <a:rPr lang="en-US" sz="1600" dirty="0" err="1"/>
            <a:t>Khai</a:t>
          </a:r>
          <a:r>
            <a:rPr lang="en-US" sz="1600" dirty="0"/>
            <a:t> </a:t>
          </a:r>
          <a:r>
            <a:rPr lang="en-US" sz="1600" dirty="0" err="1"/>
            <a:t>thác</a:t>
          </a:r>
          <a:r>
            <a:rPr lang="en-US" sz="1600" dirty="0"/>
            <a:t>, </a:t>
          </a:r>
          <a:r>
            <a:rPr lang="en-US" sz="1600" dirty="0" err="1"/>
            <a:t>sử</a:t>
          </a:r>
          <a:r>
            <a:rPr lang="en-US" sz="1600" dirty="0"/>
            <a:t> </a:t>
          </a:r>
          <a:r>
            <a:rPr lang="en-US" sz="1600" dirty="0" err="1"/>
            <a:t>dụng</a:t>
          </a:r>
          <a:r>
            <a:rPr lang="en-US" sz="1600" dirty="0"/>
            <a:t> </a:t>
          </a:r>
          <a:r>
            <a:rPr lang="en-US" sz="1600" dirty="0" err="1"/>
            <a:t>hiệu</a:t>
          </a:r>
          <a:r>
            <a:rPr lang="en-US" sz="1600" dirty="0"/>
            <a:t> </a:t>
          </a:r>
          <a:r>
            <a:rPr lang="en-US" sz="1600" dirty="0" err="1"/>
            <a:t>quả</a:t>
          </a:r>
          <a:r>
            <a:rPr lang="en-US" sz="1600" dirty="0"/>
            <a:t> CSVC,TB&amp;CN </a:t>
          </a:r>
          <a:r>
            <a:rPr lang="en-US" sz="1600" dirty="0" err="1"/>
            <a:t>trong</a:t>
          </a:r>
          <a:r>
            <a:rPr lang="en-US" sz="1600" dirty="0"/>
            <a:t> </a:t>
          </a:r>
          <a:r>
            <a:rPr lang="en-US" sz="1600" dirty="0" err="1"/>
            <a:t>dạy</a:t>
          </a:r>
          <a:r>
            <a:rPr lang="en-US" sz="1600" dirty="0"/>
            <a:t> </a:t>
          </a:r>
          <a:r>
            <a:rPr lang="en-US" sz="1600" dirty="0" err="1"/>
            <a:t>học</a:t>
          </a:r>
          <a:r>
            <a:rPr lang="en-US" sz="1600" dirty="0"/>
            <a:t>, </a:t>
          </a:r>
          <a:r>
            <a:rPr lang="en-US" sz="1600" dirty="0" err="1"/>
            <a:t>giáo</a:t>
          </a:r>
          <a:r>
            <a:rPr lang="en-US" sz="1600" dirty="0"/>
            <a:t> </a:t>
          </a:r>
          <a:r>
            <a:rPr lang="en-US" sz="1600" dirty="0" err="1"/>
            <a:t>dục</a:t>
          </a:r>
          <a:r>
            <a:rPr lang="en-US" sz="1600" dirty="0"/>
            <a:t> </a:t>
          </a:r>
          <a:r>
            <a:rPr lang="en-US" sz="1600" dirty="0" err="1"/>
            <a:t>học</a:t>
          </a:r>
          <a:r>
            <a:rPr lang="en-US" sz="1600" dirty="0"/>
            <a:t> </a:t>
          </a:r>
          <a:r>
            <a:rPr lang="en-US" sz="1600" dirty="0" err="1"/>
            <a:t>sinh</a:t>
          </a:r>
          <a:r>
            <a:rPr lang="en-US" sz="1600" dirty="0"/>
            <a:t> </a:t>
          </a:r>
          <a:r>
            <a:rPr lang="en-US" sz="1600" dirty="0" err="1"/>
            <a:t>của</a:t>
          </a:r>
          <a:r>
            <a:rPr lang="en-US" sz="1600" dirty="0"/>
            <a:t> </a:t>
          </a:r>
          <a:r>
            <a:rPr lang="en-US" sz="1600" dirty="0" err="1"/>
            <a:t>nhà</a:t>
          </a:r>
          <a:r>
            <a:rPr lang="en-US" sz="1600" dirty="0"/>
            <a:t> </a:t>
          </a:r>
          <a:r>
            <a:rPr lang="en-US" sz="1600" dirty="0" err="1"/>
            <a:t>trường</a:t>
          </a:r>
          <a:endParaRPr lang="en-US" sz="1600" dirty="0"/>
        </a:p>
      </dgm:t>
    </dgm:pt>
    <dgm:pt modelId="{8B57F222-CEB1-4AAB-AB12-D8BD28531F4C}" type="parTrans" cxnId="{1BD3A1DD-584D-4B05-A979-3BB144AD232A}">
      <dgm:prSet/>
      <dgm:spPr/>
      <dgm:t>
        <a:bodyPr/>
        <a:lstStyle/>
        <a:p>
          <a:endParaRPr lang="en-US"/>
        </a:p>
      </dgm:t>
    </dgm:pt>
    <dgm:pt modelId="{7202C8F4-FD9F-4876-9572-B5B61B8FA331}" type="sibTrans" cxnId="{1BD3A1DD-584D-4B05-A979-3BB144AD232A}">
      <dgm:prSet/>
      <dgm:spPr/>
      <dgm:t>
        <a:bodyPr/>
        <a:lstStyle/>
        <a:p>
          <a:endParaRPr lang="en-US"/>
        </a:p>
      </dgm:t>
    </dgm:pt>
    <dgm:pt modelId="{F97F9165-05CA-4621-8AD6-22695A115968}">
      <dgm:prSet phldrT="[Text]"/>
      <dgm:spPr/>
      <dgm:t>
        <a:bodyPr/>
        <a:lstStyle/>
        <a:p>
          <a:r>
            <a:rPr lang="en-US" dirty="0"/>
            <a:t>MỨC TỐT</a:t>
          </a:r>
        </a:p>
        <a:p>
          <a:r>
            <a:rPr lang="en-US" dirty="0"/>
            <a:t>- </a:t>
          </a:r>
          <a:r>
            <a:rPr lang="en-US" dirty="0" err="1"/>
            <a:t>Huy</a:t>
          </a:r>
          <a:r>
            <a:rPr lang="en-US" dirty="0"/>
            <a:t> </a:t>
          </a:r>
          <a:r>
            <a:rPr lang="en-US" dirty="0" err="1"/>
            <a:t>động</a:t>
          </a:r>
          <a:r>
            <a:rPr lang="en-US" dirty="0"/>
            <a:t> </a:t>
          </a:r>
          <a:r>
            <a:rPr lang="en-US" dirty="0" err="1"/>
            <a:t>các</a:t>
          </a:r>
          <a:r>
            <a:rPr lang="en-US" dirty="0"/>
            <a:t> </a:t>
          </a:r>
          <a:r>
            <a:rPr lang="en-US" dirty="0" err="1"/>
            <a:t>nguồn</a:t>
          </a:r>
          <a:r>
            <a:rPr lang="en-US" dirty="0"/>
            <a:t> </a:t>
          </a:r>
          <a:r>
            <a:rPr lang="en-US" dirty="0" err="1"/>
            <a:t>lực</a:t>
          </a:r>
          <a:r>
            <a:rPr lang="en-US" dirty="0"/>
            <a:t> </a:t>
          </a:r>
          <a:r>
            <a:rPr lang="en-US" dirty="0" err="1"/>
            <a:t>để</a:t>
          </a:r>
          <a:r>
            <a:rPr lang="en-US" dirty="0"/>
            <a:t> </a:t>
          </a:r>
          <a:r>
            <a:rPr lang="en-US" dirty="0" err="1"/>
            <a:t>tăng</a:t>
          </a:r>
          <a:r>
            <a:rPr lang="en-US" dirty="0"/>
            <a:t> </a:t>
          </a:r>
          <a:r>
            <a:rPr lang="en-US" dirty="0" err="1"/>
            <a:t>cường</a:t>
          </a:r>
          <a:r>
            <a:rPr lang="en-US" dirty="0"/>
            <a:t> CSVC,TB,CN </a:t>
          </a:r>
          <a:r>
            <a:rPr lang="en-US" dirty="0" err="1"/>
            <a:t>nhằm</a:t>
          </a:r>
          <a:r>
            <a:rPr lang="en-US" dirty="0"/>
            <a:t> </a:t>
          </a:r>
          <a:r>
            <a:rPr lang="en-US" dirty="0" err="1"/>
            <a:t>nâng</a:t>
          </a:r>
          <a:r>
            <a:rPr lang="en-US" dirty="0"/>
            <a:t> </a:t>
          </a:r>
          <a:r>
            <a:rPr lang="en-US" dirty="0" err="1"/>
            <a:t>cao</a:t>
          </a:r>
          <a:r>
            <a:rPr lang="en-US" dirty="0"/>
            <a:t> </a:t>
          </a:r>
          <a:r>
            <a:rPr lang="en-US" dirty="0" err="1"/>
            <a:t>chất</a:t>
          </a:r>
          <a:r>
            <a:rPr lang="en-US" dirty="0"/>
            <a:t> </a:t>
          </a:r>
          <a:r>
            <a:rPr lang="en-US" dirty="0" err="1"/>
            <a:t>lượng</a:t>
          </a:r>
          <a:r>
            <a:rPr lang="en-US" dirty="0"/>
            <a:t> </a:t>
          </a:r>
          <a:r>
            <a:rPr lang="en-US" dirty="0" err="1"/>
            <a:t>giáo</a:t>
          </a:r>
          <a:r>
            <a:rPr lang="en-US" dirty="0"/>
            <a:t> </a:t>
          </a:r>
          <a:r>
            <a:rPr lang="en-US" dirty="0" err="1"/>
            <a:t>dục</a:t>
          </a:r>
          <a:r>
            <a:rPr lang="en-US" dirty="0"/>
            <a:t> </a:t>
          </a:r>
          <a:r>
            <a:rPr lang="en-US" dirty="0" err="1"/>
            <a:t>toàn</a:t>
          </a:r>
          <a:r>
            <a:rPr lang="en-US" dirty="0"/>
            <a:t> </a:t>
          </a:r>
          <a:r>
            <a:rPr lang="en-US" dirty="0" err="1"/>
            <a:t>diện</a:t>
          </a:r>
          <a:r>
            <a:rPr lang="en-US" dirty="0"/>
            <a:t> </a:t>
          </a:r>
          <a:r>
            <a:rPr lang="en-US" dirty="0" err="1"/>
            <a:t>của</a:t>
          </a:r>
          <a:r>
            <a:rPr lang="en-US" dirty="0"/>
            <a:t> </a:t>
          </a:r>
          <a:r>
            <a:rPr lang="en-US" dirty="0" err="1"/>
            <a:t>trường</a:t>
          </a:r>
          <a:r>
            <a:rPr lang="en-US" dirty="0"/>
            <a:t>; </a:t>
          </a:r>
        </a:p>
        <a:p>
          <a:r>
            <a:rPr lang="en-US" dirty="0" err="1"/>
            <a:t>hướng</a:t>
          </a:r>
          <a:r>
            <a:rPr lang="en-US" dirty="0"/>
            <a:t> </a:t>
          </a:r>
          <a:r>
            <a:rPr lang="en-US" dirty="0" err="1"/>
            <a:t>dẫn</a:t>
          </a:r>
          <a:r>
            <a:rPr lang="en-US" dirty="0"/>
            <a:t>, </a:t>
          </a:r>
          <a:r>
            <a:rPr lang="en-US" dirty="0" err="1"/>
            <a:t>hỗ</a:t>
          </a:r>
          <a:r>
            <a:rPr lang="en-US" dirty="0"/>
            <a:t> </a:t>
          </a:r>
          <a:r>
            <a:rPr lang="en-US" dirty="0" err="1"/>
            <a:t>trợ</a:t>
          </a:r>
          <a:r>
            <a:rPr lang="en-US" dirty="0"/>
            <a:t> </a:t>
          </a:r>
          <a:r>
            <a:rPr lang="en-US" dirty="0" err="1"/>
            <a:t>đồng</a:t>
          </a:r>
          <a:r>
            <a:rPr lang="en-US" dirty="0"/>
            <a:t> </a:t>
          </a:r>
          <a:r>
            <a:rPr lang="en-US" dirty="0" err="1"/>
            <a:t>nghiệp</a:t>
          </a:r>
          <a:endParaRPr lang="en-US" dirty="0"/>
        </a:p>
      </dgm:t>
    </dgm:pt>
    <dgm:pt modelId="{59604010-56C3-43C2-9E07-D30EAAF4CD63}" type="parTrans" cxnId="{FEEC6A00-AC05-4117-9CE7-A18938DD710E}">
      <dgm:prSet/>
      <dgm:spPr/>
      <dgm:t>
        <a:bodyPr/>
        <a:lstStyle/>
        <a:p>
          <a:endParaRPr lang="en-US"/>
        </a:p>
      </dgm:t>
    </dgm:pt>
    <dgm:pt modelId="{FB9B2532-0009-4102-9F22-ACAF42214D7D}" type="sibTrans" cxnId="{FEEC6A00-AC05-4117-9CE7-A18938DD710E}">
      <dgm:prSet/>
      <dgm:spPr/>
      <dgm:t>
        <a:bodyPr/>
        <a:lstStyle/>
        <a:p>
          <a:endParaRPr lang="en-US"/>
        </a:p>
      </dgm:t>
    </dgm:pt>
    <dgm:pt modelId="{538B8B08-57BC-4824-93EF-6F24DA16217A}" type="pres">
      <dgm:prSet presAssocID="{32687E06-E86C-4744-970D-EE37C80D39E7}" presName="CompostProcess" presStyleCnt="0">
        <dgm:presLayoutVars>
          <dgm:dir/>
          <dgm:resizeHandles val="exact"/>
        </dgm:presLayoutVars>
      </dgm:prSet>
      <dgm:spPr/>
    </dgm:pt>
    <dgm:pt modelId="{3552A19B-2F18-406C-B836-EEC010281EF6}" type="pres">
      <dgm:prSet presAssocID="{32687E06-E86C-4744-970D-EE37C80D39E7}" presName="arrow" presStyleLbl="bgShp" presStyleIdx="0" presStyleCnt="1"/>
      <dgm:spPr/>
    </dgm:pt>
    <dgm:pt modelId="{C83D6E28-2A84-46FF-AA9F-A4480D0EE105}" type="pres">
      <dgm:prSet presAssocID="{32687E06-E86C-4744-970D-EE37C80D39E7}" presName="linearProcess" presStyleCnt="0"/>
      <dgm:spPr/>
    </dgm:pt>
    <dgm:pt modelId="{D1B9C7C6-110F-4B63-8879-DCA4945F5A2D}" type="pres">
      <dgm:prSet presAssocID="{6747D863-6317-46FE-8BE7-CB210DF54B7A}" presName="textNode" presStyleLbl="node1" presStyleIdx="0" presStyleCnt="3">
        <dgm:presLayoutVars>
          <dgm:bulletEnabled val="1"/>
        </dgm:presLayoutVars>
      </dgm:prSet>
      <dgm:spPr/>
      <dgm:t>
        <a:bodyPr/>
        <a:lstStyle/>
        <a:p>
          <a:endParaRPr kumimoji="1" lang="ja-JP" altLang="en-US"/>
        </a:p>
      </dgm:t>
    </dgm:pt>
    <dgm:pt modelId="{01F1904E-331C-4180-977B-4CD9B3E8549E}" type="pres">
      <dgm:prSet presAssocID="{CDF95A9E-FF38-4122-933C-B3B229E57CB2}" presName="sibTrans" presStyleCnt="0"/>
      <dgm:spPr/>
    </dgm:pt>
    <dgm:pt modelId="{F7C69D7B-7C4E-4B96-8910-EE615B5FC344}" type="pres">
      <dgm:prSet presAssocID="{8B0EC618-DAC5-4348-B237-548B1145CAB8}" presName="textNode" presStyleLbl="node1" presStyleIdx="1" presStyleCnt="3" custLinFactNeighborX="-9382" custLinFactNeighborY="-1702">
        <dgm:presLayoutVars>
          <dgm:bulletEnabled val="1"/>
        </dgm:presLayoutVars>
      </dgm:prSet>
      <dgm:spPr/>
      <dgm:t>
        <a:bodyPr/>
        <a:lstStyle/>
        <a:p>
          <a:endParaRPr kumimoji="1" lang="ja-JP" altLang="en-US"/>
        </a:p>
      </dgm:t>
    </dgm:pt>
    <dgm:pt modelId="{7B5CFD11-0BEE-4649-80DF-621BC2373A44}" type="pres">
      <dgm:prSet presAssocID="{7202C8F4-FD9F-4876-9572-B5B61B8FA331}" presName="sibTrans" presStyleCnt="0"/>
      <dgm:spPr/>
    </dgm:pt>
    <dgm:pt modelId="{DA77809B-6729-456F-8231-F0AB83B553CF}" type="pres">
      <dgm:prSet presAssocID="{F97F9165-05CA-4621-8AD6-22695A115968}" presName="textNode" presStyleLbl="node1" presStyleIdx="2" presStyleCnt="3" custLinFactNeighborX="-64444" custLinFactNeighborY="-5000">
        <dgm:presLayoutVars>
          <dgm:bulletEnabled val="1"/>
        </dgm:presLayoutVars>
      </dgm:prSet>
      <dgm:spPr/>
      <dgm:t>
        <a:bodyPr/>
        <a:lstStyle/>
        <a:p>
          <a:endParaRPr kumimoji="1" lang="ja-JP" altLang="en-US"/>
        </a:p>
      </dgm:t>
    </dgm:pt>
  </dgm:ptLst>
  <dgm:cxnLst>
    <dgm:cxn modelId="{710BC01A-1542-4885-B318-80B917C0C132}" type="presOf" srcId="{8B0EC618-DAC5-4348-B237-548B1145CAB8}" destId="{F7C69D7B-7C4E-4B96-8910-EE615B5FC344}" srcOrd="0" destOrd="0" presId="urn:microsoft.com/office/officeart/2005/8/layout/hProcess9"/>
    <dgm:cxn modelId="{01E7F06D-A7E9-400C-B183-F94236A9B267}" srcId="{32687E06-E86C-4744-970D-EE37C80D39E7}" destId="{6747D863-6317-46FE-8BE7-CB210DF54B7A}" srcOrd="0" destOrd="0" parTransId="{F8AAC3CA-6E10-4DDB-9C51-8135BDA0F23A}" sibTransId="{CDF95A9E-FF38-4122-933C-B3B229E57CB2}"/>
    <dgm:cxn modelId="{FEEC6A00-AC05-4117-9CE7-A18938DD710E}" srcId="{32687E06-E86C-4744-970D-EE37C80D39E7}" destId="{F97F9165-05CA-4621-8AD6-22695A115968}" srcOrd="2" destOrd="0" parTransId="{59604010-56C3-43C2-9E07-D30EAAF4CD63}" sibTransId="{FB9B2532-0009-4102-9F22-ACAF42214D7D}"/>
    <dgm:cxn modelId="{4F990B8D-72EC-48E4-BE5C-5EFB761E3D56}" type="presOf" srcId="{F97F9165-05CA-4621-8AD6-22695A115968}" destId="{DA77809B-6729-456F-8231-F0AB83B553CF}" srcOrd="0" destOrd="0" presId="urn:microsoft.com/office/officeart/2005/8/layout/hProcess9"/>
    <dgm:cxn modelId="{1BD3A1DD-584D-4B05-A979-3BB144AD232A}" srcId="{32687E06-E86C-4744-970D-EE37C80D39E7}" destId="{8B0EC618-DAC5-4348-B237-548B1145CAB8}" srcOrd="1" destOrd="0" parTransId="{8B57F222-CEB1-4AAB-AB12-D8BD28531F4C}" sibTransId="{7202C8F4-FD9F-4876-9572-B5B61B8FA331}"/>
    <dgm:cxn modelId="{CEA18030-64BB-417A-BA9A-EA297976DAE9}" type="presOf" srcId="{6747D863-6317-46FE-8BE7-CB210DF54B7A}" destId="{D1B9C7C6-110F-4B63-8879-DCA4945F5A2D}" srcOrd="0" destOrd="0" presId="urn:microsoft.com/office/officeart/2005/8/layout/hProcess9"/>
    <dgm:cxn modelId="{5F1DE2ED-3E4C-4D80-94E9-045531414C71}" type="presOf" srcId="{32687E06-E86C-4744-970D-EE37C80D39E7}" destId="{538B8B08-57BC-4824-93EF-6F24DA16217A}" srcOrd="0" destOrd="0" presId="urn:microsoft.com/office/officeart/2005/8/layout/hProcess9"/>
    <dgm:cxn modelId="{15940E47-679D-48FA-9C04-B08F8D642991}" type="presParOf" srcId="{538B8B08-57BC-4824-93EF-6F24DA16217A}" destId="{3552A19B-2F18-406C-B836-EEC010281EF6}" srcOrd="0" destOrd="0" presId="urn:microsoft.com/office/officeart/2005/8/layout/hProcess9"/>
    <dgm:cxn modelId="{2936C0C6-EA10-4FDF-B8FC-12872844319A}" type="presParOf" srcId="{538B8B08-57BC-4824-93EF-6F24DA16217A}" destId="{C83D6E28-2A84-46FF-AA9F-A4480D0EE105}" srcOrd="1" destOrd="0" presId="urn:microsoft.com/office/officeart/2005/8/layout/hProcess9"/>
    <dgm:cxn modelId="{03B35AAE-CA94-4AA3-8ED2-69541EC6C239}" type="presParOf" srcId="{C83D6E28-2A84-46FF-AA9F-A4480D0EE105}" destId="{D1B9C7C6-110F-4B63-8879-DCA4945F5A2D}" srcOrd="0" destOrd="0" presId="urn:microsoft.com/office/officeart/2005/8/layout/hProcess9"/>
    <dgm:cxn modelId="{9879578D-F416-4BBD-9744-99BE2B3E0113}" type="presParOf" srcId="{C83D6E28-2A84-46FF-AA9F-A4480D0EE105}" destId="{01F1904E-331C-4180-977B-4CD9B3E8549E}" srcOrd="1" destOrd="0" presId="urn:microsoft.com/office/officeart/2005/8/layout/hProcess9"/>
    <dgm:cxn modelId="{9DFB2E1C-A296-4EF5-A1D5-7E436E6ADC05}" type="presParOf" srcId="{C83D6E28-2A84-46FF-AA9F-A4480D0EE105}" destId="{F7C69D7B-7C4E-4B96-8910-EE615B5FC344}" srcOrd="2" destOrd="0" presId="urn:microsoft.com/office/officeart/2005/8/layout/hProcess9"/>
    <dgm:cxn modelId="{B0102D2D-FB4A-4330-9E23-A781FF23B775}" type="presParOf" srcId="{C83D6E28-2A84-46FF-AA9F-A4480D0EE105}" destId="{7B5CFD11-0BEE-4649-80DF-621BC2373A44}" srcOrd="3" destOrd="0" presId="urn:microsoft.com/office/officeart/2005/8/layout/hProcess9"/>
    <dgm:cxn modelId="{A8588ACD-5DCB-466F-8831-166E2425C40E}" type="presParOf" srcId="{C83D6E28-2A84-46FF-AA9F-A4480D0EE105}" destId="{DA77809B-6729-456F-8231-F0AB83B553CF}"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32687E06-E86C-4744-970D-EE37C80D39E7}" type="doc">
      <dgm:prSet loTypeId="urn:microsoft.com/office/officeart/2005/8/layout/hProcess9" loCatId="process" qsTypeId="urn:microsoft.com/office/officeart/2005/8/quickstyle/simple1" qsCatId="simple" csTypeId="urn:microsoft.com/office/officeart/2005/8/colors/colorful4" csCatId="colorful" phldr="1"/>
      <dgm:spPr/>
    </dgm:pt>
    <dgm:pt modelId="{6747D863-6317-46FE-8BE7-CB210DF54B7A}">
      <dgm:prSet phldrT="[Text]" custT="1"/>
      <dgm:spPr/>
      <dgm:t>
        <a:bodyPr/>
        <a:lstStyle/>
        <a:p>
          <a:r>
            <a:rPr lang="en-US" sz="1800" dirty="0"/>
            <a:t>MỨC ĐẠT</a:t>
          </a:r>
        </a:p>
        <a:p>
          <a:r>
            <a:rPr lang="en-US" sz="1800" dirty="0" err="1"/>
            <a:t>chỉ</a:t>
          </a:r>
          <a:r>
            <a:rPr lang="en-US" sz="1800" dirty="0"/>
            <a:t> </a:t>
          </a:r>
          <a:r>
            <a:rPr lang="en-US" sz="1800" dirty="0" err="1"/>
            <a:t>đạo</a:t>
          </a:r>
          <a:r>
            <a:rPr lang="en-US" sz="1800" dirty="0"/>
            <a:t> </a:t>
          </a:r>
          <a:r>
            <a:rPr lang="en-US" sz="1800" dirty="0" err="1"/>
            <a:t>xây</a:t>
          </a:r>
          <a:r>
            <a:rPr lang="en-US" sz="1800" dirty="0"/>
            <a:t> </a:t>
          </a:r>
          <a:r>
            <a:rPr lang="en-US" sz="1800" dirty="0" err="1"/>
            <a:t>dựng</a:t>
          </a:r>
          <a:r>
            <a:rPr lang="en-US" sz="1800" dirty="0"/>
            <a:t> </a:t>
          </a:r>
          <a:r>
            <a:rPr lang="en-US" sz="1800" dirty="0" err="1"/>
            <a:t>và</a:t>
          </a:r>
          <a:r>
            <a:rPr lang="en-US" sz="1800" dirty="0"/>
            <a:t> </a:t>
          </a:r>
          <a:r>
            <a:rPr lang="en-US" sz="1800" dirty="0" err="1"/>
            <a:t>tổ</a:t>
          </a:r>
          <a:r>
            <a:rPr lang="en-US" sz="1800" dirty="0"/>
            <a:t> </a:t>
          </a:r>
          <a:r>
            <a:rPr lang="en-US" sz="1800" dirty="0" err="1"/>
            <a:t>chức</a:t>
          </a:r>
          <a:r>
            <a:rPr lang="en-US" sz="1800" dirty="0"/>
            <a:t> </a:t>
          </a:r>
          <a:r>
            <a:rPr lang="en-US" sz="1800" dirty="0" err="1"/>
            <a:t>thực</a:t>
          </a:r>
          <a:r>
            <a:rPr lang="en-US" sz="1800" dirty="0"/>
            <a:t> </a:t>
          </a:r>
          <a:r>
            <a:rPr lang="en-US" sz="1800" dirty="0" err="1"/>
            <a:t>hiện</a:t>
          </a:r>
          <a:r>
            <a:rPr lang="en-US" sz="1800" dirty="0"/>
            <a:t> </a:t>
          </a:r>
          <a:r>
            <a:rPr lang="en-US" sz="1800" dirty="0" err="1"/>
            <a:t>kế</a:t>
          </a:r>
          <a:r>
            <a:rPr lang="en-US" sz="1800" dirty="0"/>
            <a:t> </a:t>
          </a:r>
          <a:r>
            <a:rPr lang="en-US" sz="1800" dirty="0" err="1"/>
            <a:t>hoạch</a:t>
          </a:r>
          <a:r>
            <a:rPr lang="en-US" sz="1800" dirty="0"/>
            <a:t> </a:t>
          </a:r>
          <a:r>
            <a:rPr lang="en-US" sz="1800" dirty="0" err="1"/>
            <a:t>tự</a:t>
          </a:r>
          <a:r>
            <a:rPr lang="en-US" sz="1800" dirty="0"/>
            <a:t> </a:t>
          </a:r>
          <a:r>
            <a:rPr lang="en-US" sz="1800" dirty="0" err="1"/>
            <a:t>đánh</a:t>
          </a:r>
          <a:r>
            <a:rPr lang="en-US" sz="1800" dirty="0"/>
            <a:t> </a:t>
          </a:r>
          <a:r>
            <a:rPr lang="en-US" sz="1800" dirty="0" err="1"/>
            <a:t>giá</a:t>
          </a:r>
          <a:r>
            <a:rPr lang="en-US" sz="1800" dirty="0"/>
            <a:t> </a:t>
          </a:r>
          <a:r>
            <a:rPr lang="en-US" sz="1800" dirty="0" err="1"/>
            <a:t>chất</a:t>
          </a:r>
          <a:r>
            <a:rPr lang="en-US" sz="1800" dirty="0"/>
            <a:t> </a:t>
          </a:r>
          <a:r>
            <a:rPr lang="en-US" sz="1800" dirty="0" err="1"/>
            <a:t>lượng</a:t>
          </a:r>
          <a:r>
            <a:rPr lang="en-US" sz="1800" dirty="0"/>
            <a:t> </a:t>
          </a:r>
          <a:r>
            <a:rPr lang="en-US" sz="1800" dirty="0" err="1"/>
            <a:t>giáo</a:t>
          </a:r>
          <a:r>
            <a:rPr lang="en-US" sz="1800" dirty="0"/>
            <a:t> </a:t>
          </a:r>
          <a:r>
            <a:rPr lang="en-US" sz="1800" dirty="0" err="1"/>
            <a:t>dục</a:t>
          </a:r>
          <a:r>
            <a:rPr lang="en-US" sz="1800" dirty="0"/>
            <a:t> </a:t>
          </a:r>
          <a:r>
            <a:rPr lang="en-US" sz="1800" dirty="0" err="1"/>
            <a:t>nhà</a:t>
          </a:r>
          <a:r>
            <a:rPr lang="en-US" sz="1800" dirty="0"/>
            <a:t> </a:t>
          </a:r>
          <a:r>
            <a:rPr lang="en-US" sz="1800" dirty="0" err="1"/>
            <a:t>trường</a:t>
          </a:r>
          <a:r>
            <a:rPr lang="en-US" sz="1800" dirty="0"/>
            <a:t> </a:t>
          </a:r>
          <a:r>
            <a:rPr lang="en-US" sz="1800" dirty="0" err="1"/>
            <a:t>theo</a:t>
          </a:r>
          <a:r>
            <a:rPr lang="en-US" sz="1800" dirty="0"/>
            <a:t> </a:t>
          </a:r>
          <a:r>
            <a:rPr lang="en-US" sz="1800" dirty="0" err="1"/>
            <a:t>quy</a:t>
          </a:r>
          <a:r>
            <a:rPr lang="en-US" sz="1800" dirty="0"/>
            <a:t> </a:t>
          </a:r>
          <a:r>
            <a:rPr lang="en-US" sz="1800" dirty="0" err="1"/>
            <a:t>định</a:t>
          </a:r>
          <a:endParaRPr lang="en-US" sz="1800" dirty="0"/>
        </a:p>
      </dgm:t>
    </dgm:pt>
    <dgm:pt modelId="{F8AAC3CA-6E10-4DDB-9C51-8135BDA0F23A}" type="parTrans" cxnId="{01E7F06D-A7E9-400C-B183-F94236A9B267}">
      <dgm:prSet/>
      <dgm:spPr/>
      <dgm:t>
        <a:bodyPr/>
        <a:lstStyle/>
        <a:p>
          <a:endParaRPr lang="en-US"/>
        </a:p>
      </dgm:t>
    </dgm:pt>
    <dgm:pt modelId="{CDF95A9E-FF38-4122-933C-B3B229E57CB2}" type="sibTrans" cxnId="{01E7F06D-A7E9-400C-B183-F94236A9B267}">
      <dgm:prSet/>
      <dgm:spPr/>
      <dgm:t>
        <a:bodyPr/>
        <a:lstStyle/>
        <a:p>
          <a:endParaRPr lang="en-US"/>
        </a:p>
      </dgm:t>
    </dgm:pt>
    <dgm:pt modelId="{8B0EC618-DAC5-4348-B237-548B1145CAB8}">
      <dgm:prSet phldrT="[Text]"/>
      <dgm:spPr/>
      <dgm:t>
        <a:bodyPr/>
        <a:lstStyle/>
        <a:p>
          <a:r>
            <a:rPr lang="en-US" dirty="0"/>
            <a:t>MỨC KHÁ</a:t>
          </a:r>
        </a:p>
        <a:p>
          <a:r>
            <a:rPr lang="en-US" dirty="0"/>
            <a:t>-</a:t>
          </a:r>
          <a:r>
            <a:rPr lang="en-US" dirty="0" err="1"/>
            <a:t>Chỉ</a:t>
          </a:r>
          <a:r>
            <a:rPr lang="en-US" dirty="0"/>
            <a:t> </a:t>
          </a:r>
          <a:r>
            <a:rPr lang="en-US" dirty="0" err="1"/>
            <a:t>đạo</a:t>
          </a:r>
          <a:r>
            <a:rPr lang="en-US" dirty="0"/>
            <a:t> </a:t>
          </a:r>
          <a:r>
            <a:rPr lang="en-US" dirty="0" err="1"/>
            <a:t>xây</a:t>
          </a:r>
          <a:r>
            <a:rPr lang="en-US" dirty="0"/>
            <a:t> </a:t>
          </a:r>
          <a:r>
            <a:rPr lang="en-US" dirty="0" err="1"/>
            <a:t>dựng</a:t>
          </a:r>
          <a:r>
            <a:rPr lang="en-US" dirty="0"/>
            <a:t> </a:t>
          </a:r>
          <a:r>
            <a:rPr lang="en-US" dirty="0" err="1"/>
            <a:t>và</a:t>
          </a:r>
          <a:r>
            <a:rPr lang="en-US" dirty="0"/>
            <a:t> </a:t>
          </a:r>
          <a:r>
            <a:rPr lang="en-US" dirty="0" err="1"/>
            <a:t>tổ</a:t>
          </a:r>
          <a:r>
            <a:rPr lang="en-US" dirty="0"/>
            <a:t> </a:t>
          </a:r>
          <a:r>
            <a:rPr lang="en-US" dirty="0" err="1"/>
            <a:t>chức</a:t>
          </a:r>
          <a:r>
            <a:rPr lang="en-US" dirty="0"/>
            <a:t> </a:t>
          </a:r>
          <a:r>
            <a:rPr lang="en-US" dirty="0" err="1"/>
            <a:t>thực</a:t>
          </a:r>
          <a:r>
            <a:rPr lang="en-US" dirty="0"/>
            <a:t> </a:t>
          </a:r>
          <a:r>
            <a:rPr lang="en-US" dirty="0" err="1"/>
            <a:t>hiện</a:t>
          </a:r>
          <a:r>
            <a:rPr lang="en-US" dirty="0"/>
            <a:t> </a:t>
          </a:r>
          <a:r>
            <a:rPr lang="en-US" dirty="0" err="1"/>
            <a:t>kế</a:t>
          </a:r>
          <a:r>
            <a:rPr lang="en-US" dirty="0"/>
            <a:t> </a:t>
          </a:r>
          <a:r>
            <a:rPr lang="en-US" dirty="0" err="1"/>
            <a:t>hoạch</a:t>
          </a:r>
          <a:r>
            <a:rPr lang="en-US" dirty="0"/>
            <a:t> </a:t>
          </a:r>
          <a:r>
            <a:rPr lang="en-US" dirty="0" err="1"/>
            <a:t>cải</a:t>
          </a:r>
          <a:r>
            <a:rPr lang="en-US" dirty="0"/>
            <a:t> </a:t>
          </a:r>
          <a:r>
            <a:rPr lang="en-US" dirty="0" err="1"/>
            <a:t>tiến</a:t>
          </a:r>
          <a:r>
            <a:rPr lang="en-US" dirty="0"/>
            <a:t> </a:t>
          </a:r>
          <a:r>
            <a:rPr lang="en-US" dirty="0" err="1"/>
            <a:t>chất</a:t>
          </a:r>
          <a:r>
            <a:rPr lang="en-US" dirty="0"/>
            <a:t> </a:t>
          </a:r>
          <a:r>
            <a:rPr lang="en-US" dirty="0" err="1"/>
            <a:t>lượng</a:t>
          </a:r>
          <a:r>
            <a:rPr lang="en-US" dirty="0"/>
            <a:t> </a:t>
          </a:r>
          <a:r>
            <a:rPr lang="en-US" dirty="0" err="1"/>
            <a:t>hiệu</a:t>
          </a:r>
          <a:r>
            <a:rPr lang="en-US" dirty="0"/>
            <a:t> </a:t>
          </a:r>
          <a:r>
            <a:rPr lang="en-US" dirty="0" err="1"/>
            <a:t>quả</a:t>
          </a:r>
          <a:r>
            <a:rPr lang="en-US" dirty="0"/>
            <a:t>,</a:t>
          </a:r>
        </a:p>
        <a:p>
          <a:r>
            <a:rPr lang="en-US" dirty="0"/>
            <a:t>- </a:t>
          </a:r>
          <a:r>
            <a:rPr lang="en-US" dirty="0" err="1"/>
            <a:t>Khắc</a:t>
          </a:r>
          <a:r>
            <a:rPr lang="en-US" dirty="0"/>
            <a:t> </a:t>
          </a:r>
          <a:r>
            <a:rPr lang="en-US" dirty="0" err="1"/>
            <a:t>phục</a:t>
          </a:r>
          <a:r>
            <a:rPr lang="en-US" dirty="0"/>
            <a:t> </a:t>
          </a:r>
          <a:r>
            <a:rPr lang="en-US" dirty="0" err="1"/>
            <a:t>điểm</a:t>
          </a:r>
          <a:r>
            <a:rPr lang="en-US" dirty="0"/>
            <a:t> </a:t>
          </a:r>
          <a:r>
            <a:rPr lang="en-US" dirty="0" err="1"/>
            <a:t>yếu</a:t>
          </a:r>
          <a:r>
            <a:rPr lang="en-US" dirty="0"/>
            <a:t> </a:t>
          </a:r>
          <a:r>
            <a:rPr lang="en-US" dirty="0" err="1"/>
            <a:t>theo</a:t>
          </a:r>
          <a:r>
            <a:rPr lang="en-US" dirty="0"/>
            <a:t> </a:t>
          </a:r>
          <a:r>
            <a:rPr lang="en-US" dirty="0" err="1"/>
            <a:t>kết</a:t>
          </a:r>
          <a:r>
            <a:rPr lang="en-US" dirty="0"/>
            <a:t> </a:t>
          </a:r>
          <a:r>
            <a:rPr lang="en-US" dirty="0" err="1"/>
            <a:t>quả</a:t>
          </a:r>
          <a:r>
            <a:rPr lang="en-US" dirty="0"/>
            <a:t> </a:t>
          </a:r>
          <a:r>
            <a:rPr lang="en-US" dirty="0" err="1"/>
            <a:t>tự</a:t>
          </a:r>
          <a:r>
            <a:rPr lang="en-US" dirty="0"/>
            <a:t> </a:t>
          </a:r>
          <a:r>
            <a:rPr lang="en-US" dirty="0" err="1"/>
            <a:t>đánh</a:t>
          </a:r>
          <a:r>
            <a:rPr lang="en-US" dirty="0"/>
            <a:t> </a:t>
          </a:r>
          <a:r>
            <a:rPr lang="en-US" dirty="0" err="1"/>
            <a:t>giá</a:t>
          </a:r>
          <a:r>
            <a:rPr lang="en-US" dirty="0"/>
            <a:t> </a:t>
          </a:r>
          <a:r>
            <a:rPr lang="en-US" dirty="0" err="1"/>
            <a:t>của</a:t>
          </a:r>
          <a:r>
            <a:rPr lang="en-US" dirty="0"/>
            <a:t> </a:t>
          </a:r>
          <a:r>
            <a:rPr lang="en-US" dirty="0" err="1"/>
            <a:t>nhà</a:t>
          </a:r>
          <a:r>
            <a:rPr lang="en-US" dirty="0"/>
            <a:t> </a:t>
          </a:r>
          <a:r>
            <a:rPr lang="en-US" dirty="0" err="1"/>
            <a:t>trường</a:t>
          </a:r>
          <a:endParaRPr lang="en-US" dirty="0"/>
        </a:p>
      </dgm:t>
    </dgm:pt>
    <dgm:pt modelId="{8B57F222-CEB1-4AAB-AB12-D8BD28531F4C}" type="parTrans" cxnId="{1BD3A1DD-584D-4B05-A979-3BB144AD232A}">
      <dgm:prSet/>
      <dgm:spPr/>
      <dgm:t>
        <a:bodyPr/>
        <a:lstStyle/>
        <a:p>
          <a:endParaRPr lang="en-US"/>
        </a:p>
      </dgm:t>
    </dgm:pt>
    <dgm:pt modelId="{7202C8F4-FD9F-4876-9572-B5B61B8FA331}" type="sibTrans" cxnId="{1BD3A1DD-584D-4B05-A979-3BB144AD232A}">
      <dgm:prSet/>
      <dgm:spPr/>
      <dgm:t>
        <a:bodyPr/>
        <a:lstStyle/>
        <a:p>
          <a:endParaRPr lang="en-US"/>
        </a:p>
      </dgm:t>
    </dgm:pt>
    <dgm:pt modelId="{F97F9165-05CA-4621-8AD6-22695A115968}">
      <dgm:prSet phldrT="[Text]" custT="1"/>
      <dgm:spPr/>
      <dgm:t>
        <a:bodyPr/>
        <a:lstStyle/>
        <a:p>
          <a:pPr algn="l"/>
          <a:r>
            <a:rPr lang="en-US" sz="1600" dirty="0"/>
            <a:t>MỨC TỐT</a:t>
          </a:r>
        </a:p>
        <a:p>
          <a:pPr algn="l"/>
          <a:r>
            <a:rPr lang="en-US" sz="1600" dirty="0" err="1"/>
            <a:t>Chỉ</a:t>
          </a:r>
          <a:r>
            <a:rPr lang="en-US" sz="1600" dirty="0"/>
            <a:t> </a:t>
          </a:r>
          <a:r>
            <a:rPr lang="en-US" sz="1600" dirty="0" err="1"/>
            <a:t>đạo</a:t>
          </a:r>
          <a:r>
            <a:rPr lang="en-US" sz="1600" dirty="0"/>
            <a:t> </a:t>
          </a:r>
          <a:r>
            <a:rPr lang="en-US" sz="1600" dirty="0" err="1"/>
            <a:t>xây</a:t>
          </a:r>
          <a:r>
            <a:rPr lang="en-US" sz="1600" dirty="0"/>
            <a:t> </a:t>
          </a:r>
          <a:r>
            <a:rPr lang="en-US" sz="1600" dirty="0" err="1"/>
            <a:t>dựng</a:t>
          </a:r>
          <a:r>
            <a:rPr lang="en-US" sz="1600" dirty="0"/>
            <a:t> </a:t>
          </a:r>
          <a:r>
            <a:rPr lang="en-US" sz="1600" dirty="0" err="1"/>
            <a:t>và</a:t>
          </a:r>
          <a:r>
            <a:rPr lang="en-US" sz="1600" dirty="0"/>
            <a:t> </a:t>
          </a:r>
          <a:r>
            <a:rPr lang="en-US" sz="1600" dirty="0" err="1"/>
            <a:t>tổ</a:t>
          </a:r>
          <a:r>
            <a:rPr lang="en-US" sz="1600" dirty="0"/>
            <a:t> </a:t>
          </a:r>
          <a:r>
            <a:rPr lang="en-US" sz="1600" dirty="0" err="1"/>
            <a:t>chức</a:t>
          </a:r>
          <a:r>
            <a:rPr lang="en-US" sz="1600" dirty="0"/>
            <a:t> </a:t>
          </a:r>
          <a:r>
            <a:rPr lang="en-US" sz="1600" dirty="0" err="1"/>
            <a:t>thực</a:t>
          </a:r>
          <a:r>
            <a:rPr lang="en-US" sz="1600" dirty="0"/>
            <a:t> </a:t>
          </a:r>
          <a:r>
            <a:rPr lang="en-US" sz="1600" dirty="0" err="1"/>
            <a:t>hiện</a:t>
          </a:r>
          <a:r>
            <a:rPr lang="en-US" sz="1600" dirty="0"/>
            <a:t> </a:t>
          </a:r>
          <a:r>
            <a:rPr lang="en-US" sz="1600" dirty="0" err="1"/>
            <a:t>kế</a:t>
          </a:r>
          <a:r>
            <a:rPr lang="en-US" sz="1600" dirty="0"/>
            <a:t> </a:t>
          </a:r>
          <a:r>
            <a:rPr lang="en-US" sz="1600" dirty="0" err="1"/>
            <a:t>hoạch</a:t>
          </a:r>
          <a:r>
            <a:rPr lang="en-US" sz="1600" dirty="0"/>
            <a:t> </a:t>
          </a:r>
          <a:r>
            <a:rPr lang="en-US" sz="1600" dirty="0" err="1"/>
            <a:t>phát</a:t>
          </a:r>
          <a:r>
            <a:rPr lang="en-US" sz="1600" dirty="0"/>
            <a:t> </a:t>
          </a:r>
          <a:r>
            <a:rPr lang="en-US" sz="1600" dirty="0" err="1"/>
            <a:t>triển</a:t>
          </a:r>
          <a:r>
            <a:rPr lang="en-US" sz="1600" dirty="0"/>
            <a:t> </a:t>
          </a:r>
          <a:r>
            <a:rPr lang="en-US" sz="1600" dirty="0" err="1"/>
            <a:t>chất</a:t>
          </a:r>
          <a:r>
            <a:rPr lang="en-US" sz="1600" dirty="0"/>
            <a:t> </a:t>
          </a:r>
          <a:r>
            <a:rPr lang="en-US" sz="1600" dirty="0" err="1"/>
            <a:t>lượng</a:t>
          </a:r>
          <a:r>
            <a:rPr lang="en-US" sz="1600" dirty="0"/>
            <a:t> </a:t>
          </a:r>
          <a:r>
            <a:rPr lang="en-US" sz="1600" dirty="0" err="1"/>
            <a:t>bền</a:t>
          </a:r>
          <a:r>
            <a:rPr lang="en-US" sz="1600" dirty="0"/>
            <a:t> </a:t>
          </a:r>
          <a:r>
            <a:rPr lang="en-US" sz="1600" dirty="0" err="1"/>
            <a:t>vững</a:t>
          </a:r>
          <a:r>
            <a:rPr lang="en-US" sz="1600" dirty="0"/>
            <a:t>; </a:t>
          </a:r>
        </a:p>
        <a:p>
          <a:pPr algn="l"/>
          <a:r>
            <a:rPr lang="en-US" sz="1600" dirty="0" err="1"/>
            <a:t>hướng</a:t>
          </a:r>
          <a:r>
            <a:rPr lang="en-US" sz="1600" dirty="0"/>
            <a:t> </a:t>
          </a:r>
          <a:r>
            <a:rPr lang="en-US" sz="1600" dirty="0" err="1"/>
            <a:t>dẫn</a:t>
          </a:r>
          <a:r>
            <a:rPr lang="en-US" sz="1600" dirty="0"/>
            <a:t>, </a:t>
          </a:r>
          <a:r>
            <a:rPr lang="en-US" sz="1600" dirty="0" err="1"/>
            <a:t>hỗ</a:t>
          </a:r>
          <a:r>
            <a:rPr lang="en-US" sz="1600" dirty="0"/>
            <a:t> </a:t>
          </a:r>
          <a:r>
            <a:rPr lang="en-US" sz="1600" dirty="0" err="1"/>
            <a:t>trợ</a:t>
          </a:r>
          <a:r>
            <a:rPr lang="en-US" sz="1600" dirty="0"/>
            <a:t> </a:t>
          </a:r>
          <a:r>
            <a:rPr lang="en-US" sz="1600" dirty="0" err="1"/>
            <a:t>đồng</a:t>
          </a:r>
          <a:r>
            <a:rPr lang="en-US" sz="1600" dirty="0"/>
            <a:t> </a:t>
          </a:r>
          <a:r>
            <a:rPr lang="en-US" sz="1600" dirty="0" err="1"/>
            <a:t>nghiệp</a:t>
          </a:r>
          <a:endParaRPr lang="en-US" sz="1600" dirty="0"/>
        </a:p>
      </dgm:t>
    </dgm:pt>
    <dgm:pt modelId="{59604010-56C3-43C2-9E07-D30EAAF4CD63}" type="parTrans" cxnId="{FEEC6A00-AC05-4117-9CE7-A18938DD710E}">
      <dgm:prSet/>
      <dgm:spPr/>
      <dgm:t>
        <a:bodyPr/>
        <a:lstStyle/>
        <a:p>
          <a:endParaRPr lang="en-US"/>
        </a:p>
      </dgm:t>
    </dgm:pt>
    <dgm:pt modelId="{FB9B2532-0009-4102-9F22-ACAF42214D7D}" type="sibTrans" cxnId="{FEEC6A00-AC05-4117-9CE7-A18938DD710E}">
      <dgm:prSet/>
      <dgm:spPr/>
      <dgm:t>
        <a:bodyPr/>
        <a:lstStyle/>
        <a:p>
          <a:endParaRPr lang="en-US"/>
        </a:p>
      </dgm:t>
    </dgm:pt>
    <dgm:pt modelId="{538B8B08-57BC-4824-93EF-6F24DA16217A}" type="pres">
      <dgm:prSet presAssocID="{32687E06-E86C-4744-970D-EE37C80D39E7}" presName="CompostProcess" presStyleCnt="0">
        <dgm:presLayoutVars>
          <dgm:dir/>
          <dgm:resizeHandles val="exact"/>
        </dgm:presLayoutVars>
      </dgm:prSet>
      <dgm:spPr/>
    </dgm:pt>
    <dgm:pt modelId="{3552A19B-2F18-406C-B836-EEC010281EF6}" type="pres">
      <dgm:prSet presAssocID="{32687E06-E86C-4744-970D-EE37C80D39E7}" presName="arrow" presStyleLbl="bgShp" presStyleIdx="0" presStyleCnt="1"/>
      <dgm:spPr/>
    </dgm:pt>
    <dgm:pt modelId="{C83D6E28-2A84-46FF-AA9F-A4480D0EE105}" type="pres">
      <dgm:prSet presAssocID="{32687E06-E86C-4744-970D-EE37C80D39E7}" presName="linearProcess" presStyleCnt="0"/>
      <dgm:spPr/>
    </dgm:pt>
    <dgm:pt modelId="{D1B9C7C6-110F-4B63-8879-DCA4945F5A2D}" type="pres">
      <dgm:prSet presAssocID="{6747D863-6317-46FE-8BE7-CB210DF54B7A}" presName="textNode" presStyleLbl="node1" presStyleIdx="0" presStyleCnt="3">
        <dgm:presLayoutVars>
          <dgm:bulletEnabled val="1"/>
        </dgm:presLayoutVars>
      </dgm:prSet>
      <dgm:spPr/>
      <dgm:t>
        <a:bodyPr/>
        <a:lstStyle/>
        <a:p>
          <a:endParaRPr kumimoji="1" lang="ja-JP" altLang="en-US"/>
        </a:p>
      </dgm:t>
    </dgm:pt>
    <dgm:pt modelId="{01F1904E-331C-4180-977B-4CD9B3E8549E}" type="pres">
      <dgm:prSet presAssocID="{CDF95A9E-FF38-4122-933C-B3B229E57CB2}" presName="sibTrans" presStyleCnt="0"/>
      <dgm:spPr/>
    </dgm:pt>
    <dgm:pt modelId="{F7C69D7B-7C4E-4B96-8910-EE615B5FC344}" type="pres">
      <dgm:prSet presAssocID="{8B0EC618-DAC5-4348-B237-548B1145CAB8}" presName="textNode" presStyleLbl="node1" presStyleIdx="1" presStyleCnt="3" custLinFactNeighborX="-9382" custLinFactNeighborY="-1702">
        <dgm:presLayoutVars>
          <dgm:bulletEnabled val="1"/>
        </dgm:presLayoutVars>
      </dgm:prSet>
      <dgm:spPr/>
      <dgm:t>
        <a:bodyPr/>
        <a:lstStyle/>
        <a:p>
          <a:endParaRPr kumimoji="1" lang="ja-JP" altLang="en-US"/>
        </a:p>
      </dgm:t>
    </dgm:pt>
    <dgm:pt modelId="{7B5CFD11-0BEE-4649-80DF-621BC2373A44}" type="pres">
      <dgm:prSet presAssocID="{7202C8F4-FD9F-4876-9572-B5B61B8FA331}" presName="sibTrans" presStyleCnt="0"/>
      <dgm:spPr/>
    </dgm:pt>
    <dgm:pt modelId="{DA77809B-6729-456F-8231-F0AB83B553CF}" type="pres">
      <dgm:prSet presAssocID="{F97F9165-05CA-4621-8AD6-22695A115968}" presName="textNode" presStyleLbl="node1" presStyleIdx="2" presStyleCnt="3" custLinFactNeighborX="-64444" custLinFactNeighborY="-5000">
        <dgm:presLayoutVars>
          <dgm:bulletEnabled val="1"/>
        </dgm:presLayoutVars>
      </dgm:prSet>
      <dgm:spPr/>
      <dgm:t>
        <a:bodyPr/>
        <a:lstStyle/>
        <a:p>
          <a:endParaRPr kumimoji="1" lang="ja-JP" altLang="en-US"/>
        </a:p>
      </dgm:t>
    </dgm:pt>
  </dgm:ptLst>
  <dgm:cxnLst>
    <dgm:cxn modelId="{710BC01A-1542-4885-B318-80B917C0C132}" type="presOf" srcId="{8B0EC618-DAC5-4348-B237-548B1145CAB8}" destId="{F7C69D7B-7C4E-4B96-8910-EE615B5FC344}" srcOrd="0" destOrd="0" presId="urn:microsoft.com/office/officeart/2005/8/layout/hProcess9"/>
    <dgm:cxn modelId="{01E7F06D-A7E9-400C-B183-F94236A9B267}" srcId="{32687E06-E86C-4744-970D-EE37C80D39E7}" destId="{6747D863-6317-46FE-8BE7-CB210DF54B7A}" srcOrd="0" destOrd="0" parTransId="{F8AAC3CA-6E10-4DDB-9C51-8135BDA0F23A}" sibTransId="{CDF95A9E-FF38-4122-933C-B3B229E57CB2}"/>
    <dgm:cxn modelId="{FEEC6A00-AC05-4117-9CE7-A18938DD710E}" srcId="{32687E06-E86C-4744-970D-EE37C80D39E7}" destId="{F97F9165-05CA-4621-8AD6-22695A115968}" srcOrd="2" destOrd="0" parTransId="{59604010-56C3-43C2-9E07-D30EAAF4CD63}" sibTransId="{FB9B2532-0009-4102-9F22-ACAF42214D7D}"/>
    <dgm:cxn modelId="{4F990B8D-72EC-48E4-BE5C-5EFB761E3D56}" type="presOf" srcId="{F97F9165-05CA-4621-8AD6-22695A115968}" destId="{DA77809B-6729-456F-8231-F0AB83B553CF}" srcOrd="0" destOrd="0" presId="urn:microsoft.com/office/officeart/2005/8/layout/hProcess9"/>
    <dgm:cxn modelId="{1BD3A1DD-584D-4B05-A979-3BB144AD232A}" srcId="{32687E06-E86C-4744-970D-EE37C80D39E7}" destId="{8B0EC618-DAC5-4348-B237-548B1145CAB8}" srcOrd="1" destOrd="0" parTransId="{8B57F222-CEB1-4AAB-AB12-D8BD28531F4C}" sibTransId="{7202C8F4-FD9F-4876-9572-B5B61B8FA331}"/>
    <dgm:cxn modelId="{CEA18030-64BB-417A-BA9A-EA297976DAE9}" type="presOf" srcId="{6747D863-6317-46FE-8BE7-CB210DF54B7A}" destId="{D1B9C7C6-110F-4B63-8879-DCA4945F5A2D}" srcOrd="0" destOrd="0" presId="urn:microsoft.com/office/officeart/2005/8/layout/hProcess9"/>
    <dgm:cxn modelId="{5F1DE2ED-3E4C-4D80-94E9-045531414C71}" type="presOf" srcId="{32687E06-E86C-4744-970D-EE37C80D39E7}" destId="{538B8B08-57BC-4824-93EF-6F24DA16217A}" srcOrd="0" destOrd="0" presId="urn:microsoft.com/office/officeart/2005/8/layout/hProcess9"/>
    <dgm:cxn modelId="{15940E47-679D-48FA-9C04-B08F8D642991}" type="presParOf" srcId="{538B8B08-57BC-4824-93EF-6F24DA16217A}" destId="{3552A19B-2F18-406C-B836-EEC010281EF6}" srcOrd="0" destOrd="0" presId="urn:microsoft.com/office/officeart/2005/8/layout/hProcess9"/>
    <dgm:cxn modelId="{2936C0C6-EA10-4FDF-B8FC-12872844319A}" type="presParOf" srcId="{538B8B08-57BC-4824-93EF-6F24DA16217A}" destId="{C83D6E28-2A84-46FF-AA9F-A4480D0EE105}" srcOrd="1" destOrd="0" presId="urn:microsoft.com/office/officeart/2005/8/layout/hProcess9"/>
    <dgm:cxn modelId="{03B35AAE-CA94-4AA3-8ED2-69541EC6C239}" type="presParOf" srcId="{C83D6E28-2A84-46FF-AA9F-A4480D0EE105}" destId="{D1B9C7C6-110F-4B63-8879-DCA4945F5A2D}" srcOrd="0" destOrd="0" presId="urn:microsoft.com/office/officeart/2005/8/layout/hProcess9"/>
    <dgm:cxn modelId="{9879578D-F416-4BBD-9744-99BE2B3E0113}" type="presParOf" srcId="{C83D6E28-2A84-46FF-AA9F-A4480D0EE105}" destId="{01F1904E-331C-4180-977B-4CD9B3E8549E}" srcOrd="1" destOrd="0" presId="urn:microsoft.com/office/officeart/2005/8/layout/hProcess9"/>
    <dgm:cxn modelId="{9DFB2E1C-A296-4EF5-A1D5-7E436E6ADC05}" type="presParOf" srcId="{C83D6E28-2A84-46FF-AA9F-A4480D0EE105}" destId="{F7C69D7B-7C4E-4B96-8910-EE615B5FC344}" srcOrd="2" destOrd="0" presId="urn:microsoft.com/office/officeart/2005/8/layout/hProcess9"/>
    <dgm:cxn modelId="{B0102D2D-FB4A-4330-9E23-A781FF23B775}" type="presParOf" srcId="{C83D6E28-2A84-46FF-AA9F-A4480D0EE105}" destId="{7B5CFD11-0BEE-4649-80DF-621BC2373A44}" srcOrd="3" destOrd="0" presId="urn:microsoft.com/office/officeart/2005/8/layout/hProcess9"/>
    <dgm:cxn modelId="{A8588ACD-5DCB-466F-8831-166E2425C40E}" type="presParOf" srcId="{C83D6E28-2A84-46FF-AA9F-A4480D0EE105}" destId="{DA77809B-6729-456F-8231-F0AB83B553CF}"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E2C90172-E853-4E19-B871-D24E53D5EBEE}" type="doc">
      <dgm:prSet loTypeId="urn:microsoft.com/office/officeart/2005/8/layout/radial4" loCatId="relationship" qsTypeId="urn:microsoft.com/office/officeart/2005/8/quickstyle/simple1" qsCatId="simple" csTypeId="urn:microsoft.com/office/officeart/2005/8/colors/colorful4" csCatId="colorful" phldr="1"/>
      <dgm:spPr/>
      <dgm:t>
        <a:bodyPr/>
        <a:lstStyle/>
        <a:p>
          <a:endParaRPr lang="en-US"/>
        </a:p>
      </dgm:t>
    </dgm:pt>
    <dgm:pt modelId="{3B40EBA3-2563-48F0-9624-81B2E466B277}">
      <dgm:prSet phldrT="[Text]" custT="1"/>
      <dgm:spPr/>
      <dgm:t>
        <a:bodyPr/>
        <a:lstStyle/>
        <a:p>
          <a:r>
            <a:rPr lang="en-US" sz="2400" b="1" dirty="0" err="1"/>
            <a:t>Tiêu</a:t>
          </a:r>
          <a:r>
            <a:rPr lang="en-US" sz="2400" b="1" dirty="0"/>
            <a:t> </a:t>
          </a:r>
          <a:r>
            <a:rPr lang="en-US" sz="2400" b="1" dirty="0" err="1"/>
            <a:t>chuẩn</a:t>
          </a:r>
          <a:r>
            <a:rPr lang="en-US" sz="2400" b="1" dirty="0"/>
            <a:t> 3. </a:t>
          </a:r>
          <a:r>
            <a:rPr lang="en-US" sz="2400" b="1" dirty="0" err="1"/>
            <a:t>Xây</a:t>
          </a:r>
          <a:r>
            <a:rPr lang="en-US" sz="2400" b="1" dirty="0"/>
            <a:t> </a:t>
          </a:r>
          <a:r>
            <a:rPr lang="en-US" sz="2400" b="1" dirty="0" err="1"/>
            <a:t>dựng</a:t>
          </a:r>
          <a:r>
            <a:rPr lang="en-US" sz="2400" b="1" dirty="0"/>
            <a:t> </a:t>
          </a:r>
          <a:r>
            <a:rPr lang="en-US" sz="2400" b="1" dirty="0" err="1"/>
            <a:t>môi</a:t>
          </a:r>
          <a:r>
            <a:rPr lang="en-US" sz="2400" b="1" dirty="0"/>
            <a:t> </a:t>
          </a:r>
          <a:r>
            <a:rPr lang="en-US" sz="2400" b="1" dirty="0" err="1"/>
            <a:t>trường</a:t>
          </a:r>
          <a:r>
            <a:rPr lang="en-US" sz="2400" b="1" dirty="0"/>
            <a:t> </a:t>
          </a:r>
          <a:r>
            <a:rPr lang="en-US" sz="2400" b="1" dirty="0" err="1"/>
            <a:t>giáo</a:t>
          </a:r>
          <a:r>
            <a:rPr lang="en-US" sz="2400" b="1" dirty="0"/>
            <a:t> </a:t>
          </a:r>
          <a:r>
            <a:rPr lang="en-US" sz="2400" b="1" dirty="0" err="1"/>
            <a:t>dục</a:t>
          </a:r>
          <a:endParaRPr lang="en-US" sz="2400" dirty="0"/>
        </a:p>
      </dgm:t>
    </dgm:pt>
    <dgm:pt modelId="{31BB1377-A762-40B1-BC75-17C6DE314BBA}" type="parTrans" cxnId="{2B7D26F3-A7FE-4FD7-9EFC-65DC0574FE72}">
      <dgm:prSet/>
      <dgm:spPr/>
      <dgm:t>
        <a:bodyPr/>
        <a:lstStyle/>
        <a:p>
          <a:endParaRPr lang="en-US"/>
        </a:p>
      </dgm:t>
    </dgm:pt>
    <dgm:pt modelId="{2405E5FE-62A4-4DBD-96CB-51D48296AA88}" type="sibTrans" cxnId="{2B7D26F3-A7FE-4FD7-9EFC-65DC0574FE72}">
      <dgm:prSet/>
      <dgm:spPr/>
      <dgm:t>
        <a:bodyPr/>
        <a:lstStyle/>
        <a:p>
          <a:endParaRPr lang="en-US"/>
        </a:p>
      </dgm:t>
    </dgm:pt>
    <dgm:pt modelId="{B173C0A0-BEB8-4A00-A4C6-DFDDDF581637}">
      <dgm:prSet phldrT="[Text]"/>
      <dgm:spPr/>
      <dgm:t>
        <a:bodyPr/>
        <a:lstStyle/>
        <a:p>
          <a:r>
            <a:rPr lang="en-US" dirty="0" err="1"/>
            <a:t>Tiêu</a:t>
          </a:r>
          <a:r>
            <a:rPr lang="en-US" dirty="0"/>
            <a:t> </a:t>
          </a:r>
          <a:r>
            <a:rPr lang="en-US" dirty="0" err="1"/>
            <a:t>chí</a:t>
          </a:r>
          <a:r>
            <a:rPr lang="en-US" dirty="0"/>
            <a:t> 11. </a:t>
          </a:r>
        </a:p>
        <a:p>
          <a:r>
            <a:rPr lang="en-US" dirty="0" err="1"/>
            <a:t>Xây</a:t>
          </a:r>
          <a:r>
            <a:rPr lang="en-US" dirty="0"/>
            <a:t> </a:t>
          </a:r>
          <a:r>
            <a:rPr lang="en-US" dirty="0" err="1"/>
            <a:t>dựng</a:t>
          </a:r>
          <a:r>
            <a:rPr lang="en-US" dirty="0"/>
            <a:t> </a:t>
          </a:r>
          <a:r>
            <a:rPr lang="en-US" dirty="0" err="1"/>
            <a:t>văn</a:t>
          </a:r>
          <a:r>
            <a:rPr lang="en-US" dirty="0"/>
            <a:t> </a:t>
          </a:r>
          <a:r>
            <a:rPr lang="en-US" dirty="0" err="1"/>
            <a:t>hóa</a:t>
          </a:r>
          <a:r>
            <a:rPr lang="en-US" dirty="0"/>
            <a:t> </a:t>
          </a:r>
          <a:r>
            <a:rPr lang="en-US" dirty="0" err="1"/>
            <a:t>nhà</a:t>
          </a:r>
          <a:r>
            <a:rPr lang="en-US" dirty="0"/>
            <a:t> </a:t>
          </a:r>
          <a:r>
            <a:rPr lang="en-US" dirty="0" err="1"/>
            <a:t>trường</a:t>
          </a:r>
          <a:r>
            <a:rPr lang="en-US" dirty="0"/>
            <a:t> </a:t>
          </a:r>
        </a:p>
      </dgm:t>
    </dgm:pt>
    <dgm:pt modelId="{5C8A6A01-31A3-4889-9391-B6EE9218E8FA}" type="parTrans" cxnId="{490A8563-6832-42E2-A143-74B1195CACA0}">
      <dgm:prSet/>
      <dgm:spPr/>
      <dgm:t>
        <a:bodyPr/>
        <a:lstStyle/>
        <a:p>
          <a:endParaRPr lang="en-US"/>
        </a:p>
      </dgm:t>
    </dgm:pt>
    <dgm:pt modelId="{BC5DFB8A-D8BA-4739-8C5E-938DF1D19D21}" type="sibTrans" cxnId="{490A8563-6832-42E2-A143-74B1195CACA0}">
      <dgm:prSet/>
      <dgm:spPr/>
      <dgm:t>
        <a:bodyPr/>
        <a:lstStyle/>
        <a:p>
          <a:endParaRPr lang="en-US"/>
        </a:p>
      </dgm:t>
    </dgm:pt>
    <dgm:pt modelId="{CA83F245-A2E4-4DB1-AFBF-FAC0EC975645}">
      <dgm:prSet phldrT="[Text]"/>
      <dgm:spPr/>
      <dgm:t>
        <a:bodyPr/>
        <a:lstStyle/>
        <a:p>
          <a:r>
            <a:rPr lang="en-US" dirty="0" err="1"/>
            <a:t>Tiêu</a:t>
          </a:r>
          <a:r>
            <a:rPr lang="en-US" dirty="0"/>
            <a:t> </a:t>
          </a:r>
          <a:r>
            <a:rPr lang="en-US" dirty="0" err="1"/>
            <a:t>chí</a:t>
          </a:r>
          <a:r>
            <a:rPr lang="en-US" dirty="0"/>
            <a:t> 12.</a:t>
          </a:r>
        </a:p>
        <a:p>
          <a:r>
            <a:rPr lang="en-US" dirty="0"/>
            <a:t> </a:t>
          </a:r>
          <a:r>
            <a:rPr lang="en-US" dirty="0" err="1"/>
            <a:t>Thực</a:t>
          </a:r>
          <a:r>
            <a:rPr lang="en-US" dirty="0"/>
            <a:t> </a:t>
          </a:r>
          <a:r>
            <a:rPr lang="en-US" dirty="0" err="1"/>
            <a:t>hiện</a:t>
          </a:r>
          <a:r>
            <a:rPr lang="en-US" dirty="0"/>
            <a:t> </a:t>
          </a:r>
          <a:r>
            <a:rPr lang="en-US" dirty="0" err="1"/>
            <a:t>dân</a:t>
          </a:r>
          <a:r>
            <a:rPr lang="en-US" dirty="0"/>
            <a:t> </a:t>
          </a:r>
          <a:r>
            <a:rPr lang="en-US" dirty="0" err="1"/>
            <a:t>chủ</a:t>
          </a:r>
          <a:r>
            <a:rPr lang="en-US" dirty="0"/>
            <a:t> </a:t>
          </a:r>
          <a:r>
            <a:rPr lang="en-US" dirty="0" err="1"/>
            <a:t>cơ</a:t>
          </a:r>
          <a:r>
            <a:rPr lang="en-US" dirty="0"/>
            <a:t> </a:t>
          </a:r>
          <a:r>
            <a:rPr lang="en-US" dirty="0" err="1"/>
            <a:t>sở</a:t>
          </a:r>
          <a:r>
            <a:rPr lang="en-US" dirty="0"/>
            <a:t> </a:t>
          </a:r>
          <a:r>
            <a:rPr lang="en-US" dirty="0" err="1"/>
            <a:t>trong</a:t>
          </a:r>
          <a:r>
            <a:rPr lang="en-US" dirty="0"/>
            <a:t> </a:t>
          </a:r>
          <a:r>
            <a:rPr lang="en-US" dirty="0" err="1"/>
            <a:t>nhà</a:t>
          </a:r>
          <a:r>
            <a:rPr lang="en-US" dirty="0"/>
            <a:t> </a:t>
          </a:r>
          <a:r>
            <a:rPr lang="en-US" dirty="0" err="1"/>
            <a:t>trường</a:t>
          </a:r>
          <a:r>
            <a:rPr lang="en-US" dirty="0"/>
            <a:t> </a:t>
          </a:r>
        </a:p>
      </dgm:t>
    </dgm:pt>
    <dgm:pt modelId="{EE0D3A75-69CD-4D87-9870-87A32724B0DA}" type="parTrans" cxnId="{F82CA66A-7DAE-4F2D-88EB-C405A5299286}">
      <dgm:prSet/>
      <dgm:spPr/>
      <dgm:t>
        <a:bodyPr/>
        <a:lstStyle/>
        <a:p>
          <a:endParaRPr lang="en-US"/>
        </a:p>
      </dgm:t>
    </dgm:pt>
    <dgm:pt modelId="{722FF78E-C7F4-4449-B5A6-7676783D294C}" type="sibTrans" cxnId="{F82CA66A-7DAE-4F2D-88EB-C405A5299286}">
      <dgm:prSet/>
      <dgm:spPr/>
      <dgm:t>
        <a:bodyPr/>
        <a:lstStyle/>
        <a:p>
          <a:endParaRPr lang="en-US"/>
        </a:p>
      </dgm:t>
    </dgm:pt>
    <dgm:pt modelId="{6908AB24-A00D-4735-8956-A8AB9CC0A558}">
      <dgm:prSet phldrT="[Text]"/>
      <dgm:spPr/>
      <dgm:t>
        <a:bodyPr/>
        <a:lstStyle/>
        <a:p>
          <a:r>
            <a:rPr lang="en-US" dirty="0" err="1"/>
            <a:t>Tiêu</a:t>
          </a:r>
          <a:r>
            <a:rPr lang="en-US" dirty="0"/>
            <a:t> </a:t>
          </a:r>
          <a:r>
            <a:rPr lang="en-US" dirty="0" err="1"/>
            <a:t>chí</a:t>
          </a:r>
          <a:r>
            <a:rPr lang="en-US" dirty="0"/>
            <a:t> 13. </a:t>
          </a:r>
        </a:p>
        <a:p>
          <a:r>
            <a:rPr lang="en-US" dirty="0" err="1"/>
            <a:t>Xây</a:t>
          </a:r>
          <a:r>
            <a:rPr lang="en-US" dirty="0"/>
            <a:t> </a:t>
          </a:r>
          <a:r>
            <a:rPr lang="en-US" dirty="0" err="1"/>
            <a:t>dựng</a:t>
          </a:r>
          <a:r>
            <a:rPr lang="en-US" dirty="0"/>
            <a:t> </a:t>
          </a:r>
          <a:r>
            <a:rPr lang="en-US" dirty="0" err="1"/>
            <a:t>trường</a:t>
          </a:r>
          <a:r>
            <a:rPr lang="en-US" dirty="0"/>
            <a:t> </a:t>
          </a:r>
          <a:r>
            <a:rPr lang="en-US" dirty="0" err="1"/>
            <a:t>học</a:t>
          </a:r>
          <a:r>
            <a:rPr lang="en-US" dirty="0"/>
            <a:t> an </a:t>
          </a:r>
          <a:r>
            <a:rPr lang="en-US" dirty="0" err="1"/>
            <a:t>toàn</a:t>
          </a:r>
          <a:r>
            <a:rPr lang="en-US" dirty="0"/>
            <a:t>, </a:t>
          </a:r>
          <a:r>
            <a:rPr lang="en-US" dirty="0" err="1"/>
            <a:t>phòng</a:t>
          </a:r>
          <a:r>
            <a:rPr lang="en-US" dirty="0"/>
            <a:t> </a:t>
          </a:r>
          <a:r>
            <a:rPr lang="en-US" dirty="0" err="1"/>
            <a:t>chống</a:t>
          </a:r>
          <a:r>
            <a:rPr lang="en-US" dirty="0"/>
            <a:t> </a:t>
          </a:r>
          <a:r>
            <a:rPr lang="en-US" dirty="0" err="1"/>
            <a:t>bạo</a:t>
          </a:r>
          <a:r>
            <a:rPr lang="en-US" dirty="0"/>
            <a:t> </a:t>
          </a:r>
          <a:r>
            <a:rPr lang="en-US" dirty="0" err="1"/>
            <a:t>lực</a:t>
          </a:r>
          <a:r>
            <a:rPr lang="en-US" dirty="0"/>
            <a:t> </a:t>
          </a:r>
          <a:r>
            <a:rPr lang="en-US" dirty="0" err="1"/>
            <a:t>học</a:t>
          </a:r>
          <a:r>
            <a:rPr lang="en-US" dirty="0"/>
            <a:t> </a:t>
          </a:r>
          <a:r>
            <a:rPr lang="en-US" dirty="0" err="1"/>
            <a:t>đường</a:t>
          </a:r>
          <a:endParaRPr lang="en-US" dirty="0"/>
        </a:p>
      </dgm:t>
    </dgm:pt>
    <dgm:pt modelId="{CD148075-85C5-4A58-8D97-B490AF0A04EC}" type="parTrans" cxnId="{9CDBB06E-6ABB-44DA-AAD6-461ACE586F53}">
      <dgm:prSet/>
      <dgm:spPr/>
      <dgm:t>
        <a:bodyPr/>
        <a:lstStyle/>
        <a:p>
          <a:endParaRPr lang="en-US"/>
        </a:p>
      </dgm:t>
    </dgm:pt>
    <dgm:pt modelId="{FF15DC11-4210-4705-AC84-992C2009820F}" type="sibTrans" cxnId="{9CDBB06E-6ABB-44DA-AAD6-461ACE586F53}">
      <dgm:prSet/>
      <dgm:spPr/>
      <dgm:t>
        <a:bodyPr/>
        <a:lstStyle/>
        <a:p>
          <a:endParaRPr lang="en-US"/>
        </a:p>
      </dgm:t>
    </dgm:pt>
    <dgm:pt modelId="{584C3A31-7B97-4BFF-944D-7A434D0D8A13}" type="pres">
      <dgm:prSet presAssocID="{E2C90172-E853-4E19-B871-D24E53D5EBEE}" presName="cycle" presStyleCnt="0">
        <dgm:presLayoutVars>
          <dgm:chMax val="1"/>
          <dgm:dir/>
          <dgm:animLvl val="ctr"/>
          <dgm:resizeHandles val="exact"/>
        </dgm:presLayoutVars>
      </dgm:prSet>
      <dgm:spPr/>
      <dgm:t>
        <a:bodyPr/>
        <a:lstStyle/>
        <a:p>
          <a:endParaRPr kumimoji="1" lang="ja-JP" altLang="en-US"/>
        </a:p>
      </dgm:t>
    </dgm:pt>
    <dgm:pt modelId="{D608DFDB-30AE-496A-BA97-2B04CB08331B}" type="pres">
      <dgm:prSet presAssocID="{3B40EBA3-2563-48F0-9624-81B2E466B277}" presName="centerShape" presStyleLbl="node0" presStyleIdx="0" presStyleCnt="1"/>
      <dgm:spPr/>
      <dgm:t>
        <a:bodyPr/>
        <a:lstStyle/>
        <a:p>
          <a:endParaRPr kumimoji="1" lang="ja-JP" altLang="en-US"/>
        </a:p>
      </dgm:t>
    </dgm:pt>
    <dgm:pt modelId="{34AB695C-8C4B-44EE-91BA-F091C14896D0}" type="pres">
      <dgm:prSet presAssocID="{5C8A6A01-31A3-4889-9391-B6EE9218E8FA}" presName="parTrans" presStyleLbl="bgSibTrans2D1" presStyleIdx="0" presStyleCnt="3" custAng="16712018" custFlipHor="1" custScaleX="34418" custLinFactNeighborX="27404" custLinFactNeighborY="74734"/>
      <dgm:spPr/>
      <dgm:t>
        <a:bodyPr/>
        <a:lstStyle/>
        <a:p>
          <a:endParaRPr kumimoji="1" lang="ja-JP" altLang="en-US"/>
        </a:p>
      </dgm:t>
    </dgm:pt>
    <dgm:pt modelId="{D91181FD-2C8A-4E2D-8B2D-7710CA4C6995}" type="pres">
      <dgm:prSet presAssocID="{B173C0A0-BEB8-4A00-A4C6-DFDDDF581637}" presName="node" presStyleLbl="node1" presStyleIdx="0" presStyleCnt="3" custRadScaleRad="104543" custRadScaleInc="2493">
        <dgm:presLayoutVars>
          <dgm:bulletEnabled val="1"/>
        </dgm:presLayoutVars>
      </dgm:prSet>
      <dgm:spPr/>
      <dgm:t>
        <a:bodyPr/>
        <a:lstStyle/>
        <a:p>
          <a:endParaRPr kumimoji="1" lang="ja-JP" altLang="en-US"/>
        </a:p>
      </dgm:t>
    </dgm:pt>
    <dgm:pt modelId="{440A2356-D6C4-462A-B536-0982E0311020}" type="pres">
      <dgm:prSet presAssocID="{EE0D3A75-69CD-4D87-9870-87A32724B0DA}" presName="parTrans" presStyleLbl="bgSibTrans2D1" presStyleIdx="1" presStyleCnt="3" custAng="10837836" custScaleX="43989" custLinFactNeighborX="1122" custLinFactNeighborY="82547"/>
      <dgm:spPr/>
      <dgm:t>
        <a:bodyPr/>
        <a:lstStyle/>
        <a:p>
          <a:endParaRPr kumimoji="1" lang="ja-JP" altLang="en-US"/>
        </a:p>
      </dgm:t>
    </dgm:pt>
    <dgm:pt modelId="{850991CB-54CF-4F88-8846-E846B35F42A9}" type="pres">
      <dgm:prSet presAssocID="{CA83F245-A2E4-4DB1-AFBF-FAC0EC975645}" presName="node" presStyleLbl="node1" presStyleIdx="1" presStyleCnt="3" custRadScaleRad="98354" custRadScaleInc="-1051">
        <dgm:presLayoutVars>
          <dgm:bulletEnabled val="1"/>
        </dgm:presLayoutVars>
      </dgm:prSet>
      <dgm:spPr/>
      <dgm:t>
        <a:bodyPr/>
        <a:lstStyle/>
        <a:p>
          <a:endParaRPr kumimoji="1" lang="ja-JP" altLang="en-US"/>
        </a:p>
      </dgm:t>
    </dgm:pt>
    <dgm:pt modelId="{406A4D35-D03D-4BDB-9CD9-1770B4E41E43}" type="pres">
      <dgm:prSet presAssocID="{CD148075-85C5-4A58-8D97-B490AF0A04EC}" presName="parTrans" presStyleLbl="bgSibTrans2D1" presStyleIdx="2" presStyleCnt="3" custAng="10467294" custScaleX="43807" custLinFactNeighborX="-26347" custLinFactNeighborY="57675"/>
      <dgm:spPr/>
      <dgm:t>
        <a:bodyPr/>
        <a:lstStyle/>
        <a:p>
          <a:endParaRPr kumimoji="1" lang="ja-JP" altLang="en-US"/>
        </a:p>
      </dgm:t>
    </dgm:pt>
    <dgm:pt modelId="{2194D624-5C21-4B50-968B-03068167704A}" type="pres">
      <dgm:prSet presAssocID="{6908AB24-A00D-4735-8956-A8AB9CC0A558}" presName="node" presStyleLbl="node1" presStyleIdx="2" presStyleCnt="3" custScaleX="87977" custScaleY="84840" custRadScaleRad="106358" custRadScaleInc="145">
        <dgm:presLayoutVars>
          <dgm:bulletEnabled val="1"/>
        </dgm:presLayoutVars>
      </dgm:prSet>
      <dgm:spPr/>
      <dgm:t>
        <a:bodyPr/>
        <a:lstStyle/>
        <a:p>
          <a:endParaRPr kumimoji="1" lang="ja-JP" altLang="en-US"/>
        </a:p>
      </dgm:t>
    </dgm:pt>
  </dgm:ptLst>
  <dgm:cxnLst>
    <dgm:cxn modelId="{9BB5DC39-B896-4343-9ABD-A104D9C4781F}" type="presOf" srcId="{EE0D3A75-69CD-4D87-9870-87A32724B0DA}" destId="{440A2356-D6C4-462A-B536-0982E0311020}" srcOrd="0" destOrd="0" presId="urn:microsoft.com/office/officeart/2005/8/layout/radial4"/>
    <dgm:cxn modelId="{88057466-1773-444D-A76B-F4038EF17D77}" type="presOf" srcId="{B173C0A0-BEB8-4A00-A4C6-DFDDDF581637}" destId="{D91181FD-2C8A-4E2D-8B2D-7710CA4C6995}" srcOrd="0" destOrd="0" presId="urn:microsoft.com/office/officeart/2005/8/layout/radial4"/>
    <dgm:cxn modelId="{86BEF4CE-475B-48E7-95F6-8D609AFA1F01}" type="presOf" srcId="{3B40EBA3-2563-48F0-9624-81B2E466B277}" destId="{D608DFDB-30AE-496A-BA97-2B04CB08331B}" srcOrd="0" destOrd="0" presId="urn:microsoft.com/office/officeart/2005/8/layout/radial4"/>
    <dgm:cxn modelId="{38174575-3DE0-4FA2-B1E8-B2C864420B24}" type="presOf" srcId="{6908AB24-A00D-4735-8956-A8AB9CC0A558}" destId="{2194D624-5C21-4B50-968B-03068167704A}" srcOrd="0" destOrd="0" presId="urn:microsoft.com/office/officeart/2005/8/layout/radial4"/>
    <dgm:cxn modelId="{BCEB5189-5ADD-4A45-8EE1-7D0970772C23}" type="presOf" srcId="{E2C90172-E853-4E19-B871-D24E53D5EBEE}" destId="{584C3A31-7B97-4BFF-944D-7A434D0D8A13}" srcOrd="0" destOrd="0" presId="urn:microsoft.com/office/officeart/2005/8/layout/radial4"/>
    <dgm:cxn modelId="{490A8563-6832-42E2-A143-74B1195CACA0}" srcId="{3B40EBA3-2563-48F0-9624-81B2E466B277}" destId="{B173C0A0-BEB8-4A00-A4C6-DFDDDF581637}" srcOrd="0" destOrd="0" parTransId="{5C8A6A01-31A3-4889-9391-B6EE9218E8FA}" sibTransId="{BC5DFB8A-D8BA-4739-8C5E-938DF1D19D21}"/>
    <dgm:cxn modelId="{2B7D26F3-A7FE-4FD7-9EFC-65DC0574FE72}" srcId="{E2C90172-E853-4E19-B871-D24E53D5EBEE}" destId="{3B40EBA3-2563-48F0-9624-81B2E466B277}" srcOrd="0" destOrd="0" parTransId="{31BB1377-A762-40B1-BC75-17C6DE314BBA}" sibTransId="{2405E5FE-62A4-4DBD-96CB-51D48296AA88}"/>
    <dgm:cxn modelId="{F82CA66A-7DAE-4F2D-88EB-C405A5299286}" srcId="{3B40EBA3-2563-48F0-9624-81B2E466B277}" destId="{CA83F245-A2E4-4DB1-AFBF-FAC0EC975645}" srcOrd="1" destOrd="0" parTransId="{EE0D3A75-69CD-4D87-9870-87A32724B0DA}" sibTransId="{722FF78E-C7F4-4449-B5A6-7676783D294C}"/>
    <dgm:cxn modelId="{9CDBB06E-6ABB-44DA-AAD6-461ACE586F53}" srcId="{3B40EBA3-2563-48F0-9624-81B2E466B277}" destId="{6908AB24-A00D-4735-8956-A8AB9CC0A558}" srcOrd="2" destOrd="0" parTransId="{CD148075-85C5-4A58-8D97-B490AF0A04EC}" sibTransId="{FF15DC11-4210-4705-AC84-992C2009820F}"/>
    <dgm:cxn modelId="{12EDF23C-BAE1-4708-A68F-773A234DA757}" type="presOf" srcId="{CA83F245-A2E4-4DB1-AFBF-FAC0EC975645}" destId="{850991CB-54CF-4F88-8846-E846B35F42A9}" srcOrd="0" destOrd="0" presId="urn:microsoft.com/office/officeart/2005/8/layout/radial4"/>
    <dgm:cxn modelId="{D1145CDD-C6ED-464D-8086-832CD98FBDDA}" type="presOf" srcId="{5C8A6A01-31A3-4889-9391-B6EE9218E8FA}" destId="{34AB695C-8C4B-44EE-91BA-F091C14896D0}" srcOrd="0" destOrd="0" presId="urn:microsoft.com/office/officeart/2005/8/layout/radial4"/>
    <dgm:cxn modelId="{22C5A4EE-FD47-4FF3-9C6E-C5E5A47B8B01}" type="presOf" srcId="{CD148075-85C5-4A58-8D97-B490AF0A04EC}" destId="{406A4D35-D03D-4BDB-9CD9-1770B4E41E43}" srcOrd="0" destOrd="0" presId="urn:microsoft.com/office/officeart/2005/8/layout/radial4"/>
    <dgm:cxn modelId="{93039B13-B523-49A5-8074-FF0E17043841}" type="presParOf" srcId="{584C3A31-7B97-4BFF-944D-7A434D0D8A13}" destId="{D608DFDB-30AE-496A-BA97-2B04CB08331B}" srcOrd="0" destOrd="0" presId="urn:microsoft.com/office/officeart/2005/8/layout/radial4"/>
    <dgm:cxn modelId="{AF2ACAC3-426C-41FB-A2E6-9298D4245235}" type="presParOf" srcId="{584C3A31-7B97-4BFF-944D-7A434D0D8A13}" destId="{34AB695C-8C4B-44EE-91BA-F091C14896D0}" srcOrd="1" destOrd="0" presId="urn:microsoft.com/office/officeart/2005/8/layout/radial4"/>
    <dgm:cxn modelId="{C96E4B14-85DD-4A6C-859E-818C1AF7DC41}" type="presParOf" srcId="{584C3A31-7B97-4BFF-944D-7A434D0D8A13}" destId="{D91181FD-2C8A-4E2D-8B2D-7710CA4C6995}" srcOrd="2" destOrd="0" presId="urn:microsoft.com/office/officeart/2005/8/layout/radial4"/>
    <dgm:cxn modelId="{C5F59FAB-20A2-4AA2-B944-A4F6BFC90E29}" type="presParOf" srcId="{584C3A31-7B97-4BFF-944D-7A434D0D8A13}" destId="{440A2356-D6C4-462A-B536-0982E0311020}" srcOrd="3" destOrd="0" presId="urn:microsoft.com/office/officeart/2005/8/layout/radial4"/>
    <dgm:cxn modelId="{769AB491-4E8F-4761-9481-A1BFA6D53236}" type="presParOf" srcId="{584C3A31-7B97-4BFF-944D-7A434D0D8A13}" destId="{850991CB-54CF-4F88-8846-E846B35F42A9}" srcOrd="4" destOrd="0" presId="urn:microsoft.com/office/officeart/2005/8/layout/radial4"/>
    <dgm:cxn modelId="{133791DB-AA26-4EB9-884C-4157F59A1666}" type="presParOf" srcId="{584C3A31-7B97-4BFF-944D-7A434D0D8A13}" destId="{406A4D35-D03D-4BDB-9CD9-1770B4E41E43}" srcOrd="5" destOrd="0" presId="urn:microsoft.com/office/officeart/2005/8/layout/radial4"/>
    <dgm:cxn modelId="{921F613E-9BEF-4D4F-98C9-CD0B9F6181AC}" type="presParOf" srcId="{584C3A31-7B97-4BFF-944D-7A434D0D8A13}" destId="{2194D624-5C21-4B50-968B-03068167704A}" srcOrd="6"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32687E06-E86C-4744-970D-EE37C80D39E7}" type="doc">
      <dgm:prSet loTypeId="urn:microsoft.com/office/officeart/2005/8/layout/hProcess9" loCatId="process" qsTypeId="urn:microsoft.com/office/officeart/2005/8/quickstyle/simple1" qsCatId="simple" csTypeId="urn:microsoft.com/office/officeart/2005/8/colors/colorful4" csCatId="colorful" phldr="1"/>
      <dgm:spPr/>
    </dgm:pt>
    <dgm:pt modelId="{6747D863-6317-46FE-8BE7-CB210DF54B7A}">
      <dgm:prSet phldrT="[Text]"/>
      <dgm:spPr/>
      <dgm:t>
        <a:bodyPr/>
        <a:lstStyle/>
        <a:p>
          <a:r>
            <a:rPr lang="en-US" dirty="0"/>
            <a:t>MỨC ĐẠT</a:t>
          </a:r>
        </a:p>
        <a:p>
          <a:r>
            <a:rPr lang="en-US" dirty="0" err="1"/>
            <a:t>Chỉ</a:t>
          </a:r>
          <a:r>
            <a:rPr lang="en-US" dirty="0"/>
            <a:t> </a:t>
          </a:r>
          <a:r>
            <a:rPr lang="en-US" dirty="0" err="1"/>
            <a:t>đạo</a:t>
          </a:r>
          <a:r>
            <a:rPr lang="en-US" dirty="0"/>
            <a:t> </a:t>
          </a:r>
          <a:r>
            <a:rPr lang="en-US" dirty="0" err="1"/>
            <a:t>xây</a:t>
          </a:r>
          <a:r>
            <a:rPr lang="en-US" dirty="0"/>
            <a:t> </a:t>
          </a:r>
          <a:r>
            <a:rPr lang="en-US" dirty="0" err="1"/>
            <a:t>dựng</a:t>
          </a:r>
          <a:r>
            <a:rPr lang="en-US" dirty="0"/>
            <a:t> </a:t>
          </a:r>
          <a:r>
            <a:rPr lang="en-US" dirty="0" err="1"/>
            <a:t>và</a:t>
          </a:r>
          <a:r>
            <a:rPr lang="en-US" dirty="0"/>
            <a:t> </a:t>
          </a:r>
          <a:r>
            <a:rPr lang="en-US" dirty="0" err="1"/>
            <a:t>tổ</a:t>
          </a:r>
          <a:r>
            <a:rPr lang="en-US" dirty="0"/>
            <a:t> </a:t>
          </a:r>
          <a:r>
            <a:rPr lang="en-US" dirty="0" err="1"/>
            <a:t>chức</a:t>
          </a:r>
          <a:r>
            <a:rPr lang="en-US" dirty="0"/>
            <a:t> </a:t>
          </a:r>
          <a:r>
            <a:rPr lang="en-US" dirty="0" err="1"/>
            <a:t>thực</a:t>
          </a:r>
          <a:r>
            <a:rPr lang="en-US" dirty="0"/>
            <a:t> </a:t>
          </a:r>
          <a:r>
            <a:rPr lang="en-US" dirty="0" err="1"/>
            <a:t>hiện</a:t>
          </a:r>
          <a:r>
            <a:rPr lang="en-US" dirty="0"/>
            <a:t> </a:t>
          </a:r>
          <a:r>
            <a:rPr lang="en-US" dirty="0" err="1"/>
            <a:t>nội</a:t>
          </a:r>
          <a:r>
            <a:rPr lang="en-US" dirty="0"/>
            <a:t> </a:t>
          </a:r>
          <a:r>
            <a:rPr lang="en-US" dirty="0" err="1"/>
            <a:t>quy</a:t>
          </a:r>
          <a:r>
            <a:rPr lang="en-US" dirty="0"/>
            <a:t>, </a:t>
          </a:r>
          <a:r>
            <a:rPr lang="en-US" dirty="0" err="1"/>
            <a:t>quy</a:t>
          </a:r>
          <a:r>
            <a:rPr lang="en-US" dirty="0"/>
            <a:t> </a:t>
          </a:r>
          <a:r>
            <a:rPr lang="en-US" dirty="0" err="1"/>
            <a:t>tắc</a:t>
          </a:r>
          <a:r>
            <a:rPr lang="en-US" dirty="0"/>
            <a:t> </a:t>
          </a:r>
          <a:r>
            <a:rPr lang="en-US" dirty="0" err="1"/>
            <a:t>văn</a:t>
          </a:r>
          <a:r>
            <a:rPr lang="en-US" dirty="0"/>
            <a:t> </a:t>
          </a:r>
          <a:r>
            <a:rPr lang="en-US" dirty="0" err="1"/>
            <a:t>hóa</a:t>
          </a:r>
          <a:r>
            <a:rPr lang="en-US" dirty="0"/>
            <a:t> </a:t>
          </a:r>
          <a:r>
            <a:rPr lang="en-US" dirty="0" err="1"/>
            <a:t>ứng</a:t>
          </a:r>
          <a:r>
            <a:rPr lang="en-US" dirty="0"/>
            <a:t> </a:t>
          </a:r>
          <a:r>
            <a:rPr lang="en-US" dirty="0" err="1"/>
            <a:t>xử</a:t>
          </a:r>
          <a:r>
            <a:rPr lang="en-US" dirty="0"/>
            <a:t> </a:t>
          </a:r>
          <a:r>
            <a:rPr lang="en-US" dirty="0" err="1"/>
            <a:t>của</a:t>
          </a:r>
          <a:r>
            <a:rPr lang="en-US" dirty="0"/>
            <a:t> </a:t>
          </a:r>
          <a:r>
            <a:rPr lang="en-US" dirty="0" err="1"/>
            <a:t>nhà</a:t>
          </a:r>
          <a:r>
            <a:rPr lang="en-US" dirty="0"/>
            <a:t> </a:t>
          </a:r>
          <a:r>
            <a:rPr lang="en-US" dirty="0" err="1"/>
            <a:t>trường</a:t>
          </a:r>
          <a:r>
            <a:rPr lang="en-US" dirty="0"/>
            <a:t> </a:t>
          </a:r>
          <a:r>
            <a:rPr lang="en-US" dirty="0" err="1"/>
            <a:t>theo</a:t>
          </a:r>
          <a:r>
            <a:rPr lang="en-US" dirty="0"/>
            <a:t> </a:t>
          </a:r>
          <a:r>
            <a:rPr lang="en-US" dirty="0" err="1"/>
            <a:t>quy</a:t>
          </a:r>
          <a:r>
            <a:rPr lang="en-US" dirty="0"/>
            <a:t> </a:t>
          </a:r>
          <a:r>
            <a:rPr lang="en-US" dirty="0" err="1"/>
            <a:t>định</a:t>
          </a:r>
          <a:endParaRPr lang="en-US" dirty="0"/>
        </a:p>
      </dgm:t>
    </dgm:pt>
    <dgm:pt modelId="{F8AAC3CA-6E10-4DDB-9C51-8135BDA0F23A}" type="parTrans" cxnId="{01E7F06D-A7E9-400C-B183-F94236A9B267}">
      <dgm:prSet/>
      <dgm:spPr/>
      <dgm:t>
        <a:bodyPr/>
        <a:lstStyle/>
        <a:p>
          <a:endParaRPr lang="en-US"/>
        </a:p>
      </dgm:t>
    </dgm:pt>
    <dgm:pt modelId="{CDF95A9E-FF38-4122-933C-B3B229E57CB2}" type="sibTrans" cxnId="{01E7F06D-A7E9-400C-B183-F94236A9B267}">
      <dgm:prSet/>
      <dgm:spPr/>
      <dgm:t>
        <a:bodyPr/>
        <a:lstStyle/>
        <a:p>
          <a:endParaRPr lang="en-US"/>
        </a:p>
      </dgm:t>
    </dgm:pt>
    <dgm:pt modelId="{8B0EC618-DAC5-4348-B237-548B1145CAB8}">
      <dgm:prSet phldrT="[Text]"/>
      <dgm:spPr/>
      <dgm:t>
        <a:bodyPr/>
        <a:lstStyle/>
        <a:p>
          <a:r>
            <a:rPr lang="en-US" dirty="0"/>
            <a:t>MỨC KHÁ</a:t>
          </a:r>
        </a:p>
        <a:p>
          <a:r>
            <a:rPr lang="en-US" dirty="0"/>
            <a:t>- </a:t>
          </a:r>
          <a:r>
            <a:rPr lang="en-US" dirty="0" err="1"/>
            <a:t>Xây</a:t>
          </a:r>
          <a:r>
            <a:rPr lang="en-US" dirty="0"/>
            <a:t> </a:t>
          </a:r>
          <a:r>
            <a:rPr lang="en-US" dirty="0" err="1"/>
            <a:t>dựng</a:t>
          </a:r>
          <a:r>
            <a:rPr lang="en-US" dirty="0"/>
            <a:t> </a:t>
          </a:r>
          <a:r>
            <a:rPr lang="en-US" dirty="0" err="1"/>
            <a:t>được</a:t>
          </a:r>
          <a:r>
            <a:rPr lang="en-US" dirty="0"/>
            <a:t> </a:t>
          </a:r>
          <a:r>
            <a:rPr lang="en-US" dirty="0" err="1"/>
            <a:t>các</a:t>
          </a:r>
          <a:r>
            <a:rPr lang="en-US" dirty="0"/>
            <a:t> </a:t>
          </a:r>
          <a:r>
            <a:rPr lang="en-US" dirty="0" err="1"/>
            <a:t>điển</a:t>
          </a:r>
          <a:r>
            <a:rPr lang="en-US" dirty="0"/>
            <a:t> </a:t>
          </a:r>
          <a:r>
            <a:rPr lang="en-US" dirty="0" err="1"/>
            <a:t>hình</a:t>
          </a:r>
          <a:r>
            <a:rPr lang="en-US" dirty="0"/>
            <a:t> </a:t>
          </a:r>
          <a:r>
            <a:rPr lang="en-US" dirty="0" err="1"/>
            <a:t>tiên</a:t>
          </a:r>
          <a:r>
            <a:rPr lang="en-US" dirty="0"/>
            <a:t> </a:t>
          </a:r>
          <a:r>
            <a:rPr lang="en-US" dirty="0" err="1"/>
            <a:t>tiến</a:t>
          </a:r>
          <a:r>
            <a:rPr lang="en-US" dirty="0"/>
            <a:t> </a:t>
          </a:r>
          <a:r>
            <a:rPr lang="en-US" dirty="0" err="1"/>
            <a:t>về</a:t>
          </a:r>
          <a:r>
            <a:rPr lang="en-US" dirty="0"/>
            <a:t> </a:t>
          </a:r>
          <a:r>
            <a:rPr lang="en-US" dirty="0" err="1"/>
            <a:t>thực</a:t>
          </a:r>
          <a:r>
            <a:rPr lang="en-US" dirty="0"/>
            <a:t> </a:t>
          </a:r>
          <a:r>
            <a:rPr lang="en-US" dirty="0" err="1"/>
            <a:t>hiện</a:t>
          </a:r>
          <a:r>
            <a:rPr lang="en-US" dirty="0"/>
            <a:t> </a:t>
          </a:r>
          <a:r>
            <a:rPr lang="en-US" dirty="0" err="1"/>
            <a:t>nội</a:t>
          </a:r>
          <a:r>
            <a:rPr lang="en-US" dirty="0"/>
            <a:t> </a:t>
          </a:r>
          <a:r>
            <a:rPr lang="en-US" dirty="0" err="1"/>
            <a:t>quy</a:t>
          </a:r>
          <a:r>
            <a:rPr lang="en-US" dirty="0"/>
            <a:t>, </a:t>
          </a:r>
          <a:r>
            <a:rPr lang="en-US" dirty="0" err="1"/>
            <a:t>quy</a:t>
          </a:r>
          <a:r>
            <a:rPr lang="en-US" dirty="0"/>
            <a:t> </a:t>
          </a:r>
          <a:r>
            <a:rPr lang="en-US" dirty="0" err="1"/>
            <a:t>tắc</a:t>
          </a:r>
          <a:r>
            <a:rPr lang="en-US" dirty="0"/>
            <a:t> </a:t>
          </a:r>
          <a:r>
            <a:rPr lang="en-US" dirty="0" err="1"/>
            <a:t>văn</a:t>
          </a:r>
          <a:r>
            <a:rPr lang="en-US" dirty="0"/>
            <a:t> </a:t>
          </a:r>
          <a:r>
            <a:rPr lang="en-US" dirty="0" err="1"/>
            <a:t>hóa</a:t>
          </a:r>
          <a:r>
            <a:rPr lang="en-US" dirty="0"/>
            <a:t> </a:t>
          </a:r>
          <a:r>
            <a:rPr lang="en-US" dirty="0" err="1"/>
            <a:t>ứng</a:t>
          </a:r>
          <a:r>
            <a:rPr lang="en-US" dirty="0"/>
            <a:t> </a:t>
          </a:r>
          <a:r>
            <a:rPr lang="en-US" dirty="0" err="1"/>
            <a:t>xử</a:t>
          </a:r>
          <a:r>
            <a:rPr lang="en-US" dirty="0"/>
            <a:t>; </a:t>
          </a:r>
        </a:p>
        <a:p>
          <a:r>
            <a:rPr lang="en-US" dirty="0"/>
            <a:t>- </a:t>
          </a:r>
          <a:r>
            <a:rPr lang="en-US" dirty="0" err="1"/>
            <a:t>Phát</a:t>
          </a:r>
          <a:r>
            <a:rPr lang="en-US" dirty="0"/>
            <a:t> </a:t>
          </a:r>
          <a:r>
            <a:rPr lang="en-US" dirty="0" err="1"/>
            <a:t>hiện</a:t>
          </a:r>
          <a:r>
            <a:rPr lang="en-US" dirty="0"/>
            <a:t>, </a:t>
          </a:r>
          <a:r>
            <a:rPr lang="en-US" dirty="0" err="1"/>
            <a:t>ngăn</a:t>
          </a:r>
          <a:r>
            <a:rPr lang="en-US" dirty="0"/>
            <a:t> </a:t>
          </a:r>
          <a:r>
            <a:rPr lang="en-US" dirty="0" err="1"/>
            <a:t>chặn</a:t>
          </a:r>
          <a:r>
            <a:rPr lang="en-US" dirty="0"/>
            <a:t>, </a:t>
          </a:r>
          <a:r>
            <a:rPr lang="en-US" dirty="0" err="1"/>
            <a:t>xử</a:t>
          </a:r>
          <a:r>
            <a:rPr lang="en-US" dirty="0"/>
            <a:t> </a:t>
          </a:r>
          <a:r>
            <a:rPr lang="en-US" dirty="0" err="1"/>
            <a:t>lý</a:t>
          </a:r>
          <a:r>
            <a:rPr lang="en-US" dirty="0"/>
            <a:t> </a:t>
          </a:r>
          <a:r>
            <a:rPr lang="en-US" dirty="0" err="1"/>
            <a:t>kịp</a:t>
          </a:r>
          <a:r>
            <a:rPr lang="en-US" dirty="0"/>
            <a:t> </a:t>
          </a:r>
          <a:r>
            <a:rPr lang="en-US" dirty="0" err="1"/>
            <a:t>thời</a:t>
          </a:r>
          <a:r>
            <a:rPr lang="en-US" dirty="0"/>
            <a:t> </a:t>
          </a:r>
          <a:r>
            <a:rPr lang="en-US" dirty="0" err="1"/>
            <a:t>các</a:t>
          </a:r>
          <a:r>
            <a:rPr lang="en-US" dirty="0"/>
            <a:t> </a:t>
          </a:r>
          <a:r>
            <a:rPr lang="en-US" dirty="0" err="1"/>
            <a:t>trường</a:t>
          </a:r>
          <a:r>
            <a:rPr lang="en-US" dirty="0"/>
            <a:t> </a:t>
          </a:r>
          <a:r>
            <a:rPr lang="en-US" dirty="0" err="1"/>
            <a:t>hợp</a:t>
          </a:r>
          <a:r>
            <a:rPr lang="en-US" dirty="0"/>
            <a:t> vi </a:t>
          </a:r>
          <a:r>
            <a:rPr lang="en-US" dirty="0" err="1"/>
            <a:t>phạm</a:t>
          </a:r>
          <a:endParaRPr lang="en-US" dirty="0"/>
        </a:p>
      </dgm:t>
    </dgm:pt>
    <dgm:pt modelId="{8B57F222-CEB1-4AAB-AB12-D8BD28531F4C}" type="parTrans" cxnId="{1BD3A1DD-584D-4B05-A979-3BB144AD232A}">
      <dgm:prSet/>
      <dgm:spPr/>
      <dgm:t>
        <a:bodyPr/>
        <a:lstStyle/>
        <a:p>
          <a:endParaRPr lang="en-US"/>
        </a:p>
      </dgm:t>
    </dgm:pt>
    <dgm:pt modelId="{7202C8F4-FD9F-4876-9572-B5B61B8FA331}" type="sibTrans" cxnId="{1BD3A1DD-584D-4B05-A979-3BB144AD232A}">
      <dgm:prSet/>
      <dgm:spPr/>
      <dgm:t>
        <a:bodyPr/>
        <a:lstStyle/>
        <a:p>
          <a:endParaRPr lang="en-US"/>
        </a:p>
      </dgm:t>
    </dgm:pt>
    <dgm:pt modelId="{F97F9165-05CA-4621-8AD6-22695A115968}">
      <dgm:prSet phldrT="[Text]"/>
      <dgm:spPr/>
      <dgm:t>
        <a:bodyPr/>
        <a:lstStyle/>
        <a:p>
          <a:pPr algn="ctr"/>
          <a:r>
            <a:rPr lang="en-US" dirty="0"/>
            <a:t>MỨC TỐT</a:t>
          </a:r>
        </a:p>
        <a:p>
          <a:pPr algn="l"/>
          <a:r>
            <a:rPr lang="en-US" dirty="0"/>
            <a:t>- </a:t>
          </a:r>
          <a:r>
            <a:rPr lang="en-US" dirty="0" err="1"/>
            <a:t>Tạo</a:t>
          </a:r>
          <a:r>
            <a:rPr lang="en-US" dirty="0"/>
            <a:t>  </a:t>
          </a:r>
          <a:r>
            <a:rPr lang="en-US" dirty="0" err="1"/>
            <a:t>môi</a:t>
          </a:r>
          <a:r>
            <a:rPr lang="en-US" dirty="0"/>
            <a:t> </a:t>
          </a:r>
          <a:r>
            <a:rPr lang="en-US" dirty="0" err="1"/>
            <a:t>trường</a:t>
          </a:r>
          <a:r>
            <a:rPr lang="en-US" dirty="0"/>
            <a:t> </a:t>
          </a:r>
          <a:r>
            <a:rPr lang="en-US" dirty="0" err="1"/>
            <a:t>văn</a:t>
          </a:r>
          <a:r>
            <a:rPr lang="en-US" dirty="0"/>
            <a:t> </a:t>
          </a:r>
          <a:r>
            <a:rPr lang="en-US" dirty="0" err="1"/>
            <a:t>hóa</a:t>
          </a:r>
          <a:r>
            <a:rPr lang="en-US" dirty="0"/>
            <a:t> </a:t>
          </a:r>
          <a:r>
            <a:rPr lang="en-US" dirty="0" err="1"/>
            <a:t>lành</a:t>
          </a:r>
          <a:r>
            <a:rPr lang="en-US" dirty="0"/>
            <a:t> </a:t>
          </a:r>
          <a:r>
            <a:rPr lang="en-US" dirty="0" err="1"/>
            <a:t>mạnh</a:t>
          </a:r>
          <a:r>
            <a:rPr lang="en-US" dirty="0"/>
            <a:t>, </a:t>
          </a:r>
          <a:r>
            <a:rPr lang="en-US" dirty="0" err="1"/>
            <a:t>thân</a:t>
          </a:r>
          <a:r>
            <a:rPr lang="en-US" dirty="0"/>
            <a:t> </a:t>
          </a:r>
          <a:r>
            <a:rPr lang="en-US" dirty="0" err="1"/>
            <a:t>thiện</a:t>
          </a:r>
          <a:r>
            <a:rPr lang="en-US" dirty="0"/>
            <a:t> </a:t>
          </a:r>
          <a:r>
            <a:rPr lang="en-US" dirty="0" err="1"/>
            <a:t>trong</a:t>
          </a:r>
          <a:r>
            <a:rPr lang="en-US" dirty="0"/>
            <a:t> </a:t>
          </a:r>
          <a:r>
            <a:rPr lang="en-US" dirty="0" err="1"/>
            <a:t>nhà</a:t>
          </a:r>
          <a:r>
            <a:rPr lang="en-US" dirty="0"/>
            <a:t> </a:t>
          </a:r>
          <a:r>
            <a:rPr lang="en-US" dirty="0" err="1"/>
            <a:t>trường</a:t>
          </a:r>
          <a:r>
            <a:rPr lang="en-US" dirty="0"/>
            <a:t> </a:t>
          </a:r>
          <a:r>
            <a:rPr lang="en-US" dirty="0" err="1"/>
            <a:t>và</a:t>
          </a:r>
          <a:r>
            <a:rPr lang="en-US" dirty="0"/>
            <a:t> </a:t>
          </a:r>
        </a:p>
        <a:p>
          <a:pPr algn="l"/>
          <a:r>
            <a:rPr lang="en-US" dirty="0"/>
            <a:t>- </a:t>
          </a:r>
          <a:r>
            <a:rPr lang="en-US" dirty="0" err="1"/>
            <a:t>Hướng</a:t>
          </a:r>
          <a:r>
            <a:rPr lang="en-US" dirty="0"/>
            <a:t> </a:t>
          </a:r>
          <a:r>
            <a:rPr lang="en-US" dirty="0" err="1"/>
            <a:t>dẫn</a:t>
          </a:r>
          <a:r>
            <a:rPr lang="en-US" dirty="0"/>
            <a:t>, </a:t>
          </a:r>
          <a:r>
            <a:rPr lang="en-US" dirty="0" err="1"/>
            <a:t>hỗ</a:t>
          </a:r>
          <a:r>
            <a:rPr lang="en-US" dirty="0"/>
            <a:t> </a:t>
          </a:r>
          <a:r>
            <a:rPr lang="en-US" dirty="0" err="1"/>
            <a:t>trợ</a:t>
          </a:r>
          <a:r>
            <a:rPr lang="en-US" dirty="0"/>
            <a:t> </a:t>
          </a:r>
          <a:r>
            <a:rPr lang="en-US" dirty="0" err="1"/>
            <a:t>đồng</a:t>
          </a:r>
          <a:r>
            <a:rPr lang="en-US" dirty="0"/>
            <a:t> </a:t>
          </a:r>
          <a:r>
            <a:rPr lang="en-US" dirty="0" err="1"/>
            <a:t>nghiệp</a:t>
          </a:r>
          <a:endParaRPr lang="en-US" dirty="0"/>
        </a:p>
      </dgm:t>
    </dgm:pt>
    <dgm:pt modelId="{59604010-56C3-43C2-9E07-D30EAAF4CD63}" type="parTrans" cxnId="{FEEC6A00-AC05-4117-9CE7-A18938DD710E}">
      <dgm:prSet/>
      <dgm:spPr/>
      <dgm:t>
        <a:bodyPr/>
        <a:lstStyle/>
        <a:p>
          <a:endParaRPr lang="en-US"/>
        </a:p>
      </dgm:t>
    </dgm:pt>
    <dgm:pt modelId="{FB9B2532-0009-4102-9F22-ACAF42214D7D}" type="sibTrans" cxnId="{FEEC6A00-AC05-4117-9CE7-A18938DD710E}">
      <dgm:prSet/>
      <dgm:spPr/>
      <dgm:t>
        <a:bodyPr/>
        <a:lstStyle/>
        <a:p>
          <a:endParaRPr lang="en-US"/>
        </a:p>
      </dgm:t>
    </dgm:pt>
    <dgm:pt modelId="{538B8B08-57BC-4824-93EF-6F24DA16217A}" type="pres">
      <dgm:prSet presAssocID="{32687E06-E86C-4744-970D-EE37C80D39E7}" presName="CompostProcess" presStyleCnt="0">
        <dgm:presLayoutVars>
          <dgm:dir/>
          <dgm:resizeHandles val="exact"/>
        </dgm:presLayoutVars>
      </dgm:prSet>
      <dgm:spPr/>
    </dgm:pt>
    <dgm:pt modelId="{3552A19B-2F18-406C-B836-EEC010281EF6}" type="pres">
      <dgm:prSet presAssocID="{32687E06-E86C-4744-970D-EE37C80D39E7}" presName="arrow" presStyleLbl="bgShp" presStyleIdx="0" presStyleCnt="1"/>
      <dgm:spPr/>
    </dgm:pt>
    <dgm:pt modelId="{C83D6E28-2A84-46FF-AA9F-A4480D0EE105}" type="pres">
      <dgm:prSet presAssocID="{32687E06-E86C-4744-970D-EE37C80D39E7}" presName="linearProcess" presStyleCnt="0"/>
      <dgm:spPr/>
    </dgm:pt>
    <dgm:pt modelId="{D1B9C7C6-110F-4B63-8879-DCA4945F5A2D}" type="pres">
      <dgm:prSet presAssocID="{6747D863-6317-46FE-8BE7-CB210DF54B7A}" presName="textNode" presStyleLbl="node1" presStyleIdx="0" presStyleCnt="3">
        <dgm:presLayoutVars>
          <dgm:bulletEnabled val="1"/>
        </dgm:presLayoutVars>
      </dgm:prSet>
      <dgm:spPr/>
      <dgm:t>
        <a:bodyPr/>
        <a:lstStyle/>
        <a:p>
          <a:endParaRPr kumimoji="1" lang="ja-JP" altLang="en-US"/>
        </a:p>
      </dgm:t>
    </dgm:pt>
    <dgm:pt modelId="{01F1904E-331C-4180-977B-4CD9B3E8549E}" type="pres">
      <dgm:prSet presAssocID="{CDF95A9E-FF38-4122-933C-B3B229E57CB2}" presName="sibTrans" presStyleCnt="0"/>
      <dgm:spPr/>
    </dgm:pt>
    <dgm:pt modelId="{F7C69D7B-7C4E-4B96-8910-EE615B5FC344}" type="pres">
      <dgm:prSet presAssocID="{8B0EC618-DAC5-4348-B237-548B1145CAB8}" presName="textNode" presStyleLbl="node1" presStyleIdx="1" presStyleCnt="3" custLinFactNeighborX="-47523" custLinFactNeighborY="-1250">
        <dgm:presLayoutVars>
          <dgm:bulletEnabled val="1"/>
        </dgm:presLayoutVars>
      </dgm:prSet>
      <dgm:spPr/>
      <dgm:t>
        <a:bodyPr/>
        <a:lstStyle/>
        <a:p>
          <a:endParaRPr kumimoji="1" lang="ja-JP" altLang="en-US"/>
        </a:p>
      </dgm:t>
    </dgm:pt>
    <dgm:pt modelId="{7B5CFD11-0BEE-4649-80DF-621BC2373A44}" type="pres">
      <dgm:prSet presAssocID="{7202C8F4-FD9F-4876-9572-B5B61B8FA331}" presName="sibTrans" presStyleCnt="0"/>
      <dgm:spPr/>
    </dgm:pt>
    <dgm:pt modelId="{DA77809B-6729-456F-8231-F0AB83B553CF}" type="pres">
      <dgm:prSet presAssocID="{F97F9165-05CA-4621-8AD6-22695A115968}" presName="textNode" presStyleLbl="node1" presStyleIdx="2" presStyleCnt="3" custLinFactNeighborX="-64444" custLinFactNeighborY="-5000">
        <dgm:presLayoutVars>
          <dgm:bulletEnabled val="1"/>
        </dgm:presLayoutVars>
      </dgm:prSet>
      <dgm:spPr/>
      <dgm:t>
        <a:bodyPr/>
        <a:lstStyle/>
        <a:p>
          <a:endParaRPr kumimoji="1" lang="ja-JP" altLang="en-US"/>
        </a:p>
      </dgm:t>
    </dgm:pt>
  </dgm:ptLst>
  <dgm:cxnLst>
    <dgm:cxn modelId="{710BC01A-1542-4885-B318-80B917C0C132}" type="presOf" srcId="{8B0EC618-DAC5-4348-B237-548B1145CAB8}" destId="{F7C69D7B-7C4E-4B96-8910-EE615B5FC344}" srcOrd="0" destOrd="0" presId="urn:microsoft.com/office/officeart/2005/8/layout/hProcess9"/>
    <dgm:cxn modelId="{01E7F06D-A7E9-400C-B183-F94236A9B267}" srcId="{32687E06-E86C-4744-970D-EE37C80D39E7}" destId="{6747D863-6317-46FE-8BE7-CB210DF54B7A}" srcOrd="0" destOrd="0" parTransId="{F8AAC3CA-6E10-4DDB-9C51-8135BDA0F23A}" sibTransId="{CDF95A9E-FF38-4122-933C-B3B229E57CB2}"/>
    <dgm:cxn modelId="{FEEC6A00-AC05-4117-9CE7-A18938DD710E}" srcId="{32687E06-E86C-4744-970D-EE37C80D39E7}" destId="{F97F9165-05CA-4621-8AD6-22695A115968}" srcOrd="2" destOrd="0" parTransId="{59604010-56C3-43C2-9E07-D30EAAF4CD63}" sibTransId="{FB9B2532-0009-4102-9F22-ACAF42214D7D}"/>
    <dgm:cxn modelId="{4F990B8D-72EC-48E4-BE5C-5EFB761E3D56}" type="presOf" srcId="{F97F9165-05CA-4621-8AD6-22695A115968}" destId="{DA77809B-6729-456F-8231-F0AB83B553CF}" srcOrd="0" destOrd="0" presId="urn:microsoft.com/office/officeart/2005/8/layout/hProcess9"/>
    <dgm:cxn modelId="{1BD3A1DD-584D-4B05-A979-3BB144AD232A}" srcId="{32687E06-E86C-4744-970D-EE37C80D39E7}" destId="{8B0EC618-DAC5-4348-B237-548B1145CAB8}" srcOrd="1" destOrd="0" parTransId="{8B57F222-CEB1-4AAB-AB12-D8BD28531F4C}" sibTransId="{7202C8F4-FD9F-4876-9572-B5B61B8FA331}"/>
    <dgm:cxn modelId="{CEA18030-64BB-417A-BA9A-EA297976DAE9}" type="presOf" srcId="{6747D863-6317-46FE-8BE7-CB210DF54B7A}" destId="{D1B9C7C6-110F-4B63-8879-DCA4945F5A2D}" srcOrd="0" destOrd="0" presId="urn:microsoft.com/office/officeart/2005/8/layout/hProcess9"/>
    <dgm:cxn modelId="{5F1DE2ED-3E4C-4D80-94E9-045531414C71}" type="presOf" srcId="{32687E06-E86C-4744-970D-EE37C80D39E7}" destId="{538B8B08-57BC-4824-93EF-6F24DA16217A}" srcOrd="0" destOrd="0" presId="urn:microsoft.com/office/officeart/2005/8/layout/hProcess9"/>
    <dgm:cxn modelId="{15940E47-679D-48FA-9C04-B08F8D642991}" type="presParOf" srcId="{538B8B08-57BC-4824-93EF-6F24DA16217A}" destId="{3552A19B-2F18-406C-B836-EEC010281EF6}" srcOrd="0" destOrd="0" presId="urn:microsoft.com/office/officeart/2005/8/layout/hProcess9"/>
    <dgm:cxn modelId="{2936C0C6-EA10-4FDF-B8FC-12872844319A}" type="presParOf" srcId="{538B8B08-57BC-4824-93EF-6F24DA16217A}" destId="{C83D6E28-2A84-46FF-AA9F-A4480D0EE105}" srcOrd="1" destOrd="0" presId="urn:microsoft.com/office/officeart/2005/8/layout/hProcess9"/>
    <dgm:cxn modelId="{03B35AAE-CA94-4AA3-8ED2-69541EC6C239}" type="presParOf" srcId="{C83D6E28-2A84-46FF-AA9F-A4480D0EE105}" destId="{D1B9C7C6-110F-4B63-8879-DCA4945F5A2D}" srcOrd="0" destOrd="0" presId="urn:microsoft.com/office/officeart/2005/8/layout/hProcess9"/>
    <dgm:cxn modelId="{9879578D-F416-4BBD-9744-99BE2B3E0113}" type="presParOf" srcId="{C83D6E28-2A84-46FF-AA9F-A4480D0EE105}" destId="{01F1904E-331C-4180-977B-4CD9B3E8549E}" srcOrd="1" destOrd="0" presId="urn:microsoft.com/office/officeart/2005/8/layout/hProcess9"/>
    <dgm:cxn modelId="{9DFB2E1C-A296-4EF5-A1D5-7E436E6ADC05}" type="presParOf" srcId="{C83D6E28-2A84-46FF-AA9F-A4480D0EE105}" destId="{F7C69D7B-7C4E-4B96-8910-EE615B5FC344}" srcOrd="2" destOrd="0" presId="urn:microsoft.com/office/officeart/2005/8/layout/hProcess9"/>
    <dgm:cxn modelId="{B0102D2D-FB4A-4330-9E23-A781FF23B775}" type="presParOf" srcId="{C83D6E28-2A84-46FF-AA9F-A4480D0EE105}" destId="{7B5CFD11-0BEE-4649-80DF-621BC2373A44}" srcOrd="3" destOrd="0" presId="urn:microsoft.com/office/officeart/2005/8/layout/hProcess9"/>
    <dgm:cxn modelId="{A8588ACD-5DCB-466F-8831-166E2425C40E}" type="presParOf" srcId="{C83D6E28-2A84-46FF-AA9F-A4480D0EE105}" destId="{DA77809B-6729-456F-8231-F0AB83B553CF}"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32687E06-E86C-4744-970D-EE37C80D39E7}" type="doc">
      <dgm:prSet loTypeId="urn:microsoft.com/office/officeart/2005/8/layout/hProcess9" loCatId="process" qsTypeId="urn:microsoft.com/office/officeart/2005/8/quickstyle/simple1" qsCatId="simple" csTypeId="urn:microsoft.com/office/officeart/2005/8/colors/colorful4" csCatId="colorful" phldr="1"/>
      <dgm:spPr/>
    </dgm:pt>
    <dgm:pt modelId="{6747D863-6317-46FE-8BE7-CB210DF54B7A}">
      <dgm:prSet phldrT="[Text]"/>
      <dgm:spPr/>
      <dgm:t>
        <a:bodyPr/>
        <a:lstStyle/>
        <a:p>
          <a:r>
            <a:rPr lang="en-US" dirty="0"/>
            <a:t>MỨC ĐẠT</a:t>
          </a:r>
        </a:p>
        <a:p>
          <a:r>
            <a:rPr lang="en-US" dirty="0" err="1"/>
            <a:t>chỉ</a:t>
          </a:r>
          <a:r>
            <a:rPr lang="en-US" dirty="0"/>
            <a:t> </a:t>
          </a:r>
          <a:r>
            <a:rPr lang="en-US" dirty="0" err="1"/>
            <a:t>đạo</a:t>
          </a:r>
          <a:r>
            <a:rPr lang="en-US" dirty="0"/>
            <a:t> </a:t>
          </a:r>
          <a:r>
            <a:rPr lang="en-US" dirty="0" err="1"/>
            <a:t>xây</a:t>
          </a:r>
          <a:r>
            <a:rPr lang="en-US" dirty="0"/>
            <a:t> </a:t>
          </a:r>
          <a:r>
            <a:rPr lang="en-US" dirty="0" err="1"/>
            <a:t>dựng</a:t>
          </a:r>
          <a:r>
            <a:rPr lang="en-US" dirty="0"/>
            <a:t> </a:t>
          </a:r>
          <a:r>
            <a:rPr lang="en-US" dirty="0" err="1"/>
            <a:t>và</a:t>
          </a:r>
          <a:r>
            <a:rPr lang="en-US" dirty="0"/>
            <a:t> </a:t>
          </a:r>
          <a:r>
            <a:rPr lang="en-US" dirty="0" err="1"/>
            <a:t>tổ</a:t>
          </a:r>
          <a:r>
            <a:rPr lang="en-US" dirty="0"/>
            <a:t> </a:t>
          </a:r>
          <a:r>
            <a:rPr lang="en-US" dirty="0" err="1"/>
            <a:t>chức</a:t>
          </a:r>
          <a:r>
            <a:rPr lang="en-US" dirty="0"/>
            <a:t> </a:t>
          </a:r>
          <a:r>
            <a:rPr lang="en-US" dirty="0" err="1"/>
            <a:t>thực</a:t>
          </a:r>
          <a:r>
            <a:rPr lang="en-US" dirty="0"/>
            <a:t> </a:t>
          </a:r>
          <a:r>
            <a:rPr lang="en-US" dirty="0" err="1"/>
            <a:t>hiện</a:t>
          </a:r>
          <a:r>
            <a:rPr lang="en-US" dirty="0"/>
            <a:t> </a:t>
          </a:r>
          <a:r>
            <a:rPr lang="en-US" dirty="0" err="1"/>
            <a:t>quy</a:t>
          </a:r>
          <a:r>
            <a:rPr lang="en-US" dirty="0"/>
            <a:t> </a:t>
          </a:r>
          <a:r>
            <a:rPr lang="en-US" dirty="0" err="1"/>
            <a:t>chế</a:t>
          </a:r>
          <a:r>
            <a:rPr lang="en-US" dirty="0"/>
            <a:t> </a:t>
          </a:r>
          <a:r>
            <a:rPr lang="en-US" dirty="0" err="1"/>
            <a:t>dân</a:t>
          </a:r>
          <a:r>
            <a:rPr lang="en-US" dirty="0"/>
            <a:t> </a:t>
          </a:r>
          <a:r>
            <a:rPr lang="en-US" dirty="0" err="1"/>
            <a:t>chủ</a:t>
          </a:r>
          <a:r>
            <a:rPr lang="en-US" dirty="0"/>
            <a:t> </a:t>
          </a:r>
          <a:r>
            <a:rPr lang="en-US" dirty="0" err="1"/>
            <a:t>cơ</a:t>
          </a:r>
          <a:r>
            <a:rPr lang="en-US" dirty="0"/>
            <a:t> </a:t>
          </a:r>
          <a:r>
            <a:rPr lang="en-US" dirty="0" err="1"/>
            <a:t>sở</a:t>
          </a:r>
          <a:r>
            <a:rPr lang="en-US" dirty="0"/>
            <a:t> ở </a:t>
          </a:r>
          <a:r>
            <a:rPr lang="en-US" dirty="0" err="1"/>
            <a:t>trường</a:t>
          </a:r>
          <a:r>
            <a:rPr lang="en-US" dirty="0"/>
            <a:t> </a:t>
          </a:r>
          <a:r>
            <a:rPr lang="en-US" dirty="0" err="1"/>
            <a:t>học</a:t>
          </a:r>
          <a:r>
            <a:rPr lang="en-US" dirty="0"/>
            <a:t> </a:t>
          </a:r>
          <a:r>
            <a:rPr lang="en-US" dirty="0" err="1"/>
            <a:t>theo</a:t>
          </a:r>
          <a:r>
            <a:rPr lang="en-US" dirty="0"/>
            <a:t> </a:t>
          </a:r>
          <a:r>
            <a:rPr lang="en-US" dirty="0" err="1"/>
            <a:t>quy</a:t>
          </a:r>
          <a:r>
            <a:rPr lang="en-US" dirty="0"/>
            <a:t> </a:t>
          </a:r>
          <a:r>
            <a:rPr lang="en-US" dirty="0" err="1"/>
            <a:t>định</a:t>
          </a:r>
          <a:endParaRPr lang="en-US" dirty="0"/>
        </a:p>
      </dgm:t>
    </dgm:pt>
    <dgm:pt modelId="{F8AAC3CA-6E10-4DDB-9C51-8135BDA0F23A}" type="parTrans" cxnId="{01E7F06D-A7E9-400C-B183-F94236A9B267}">
      <dgm:prSet/>
      <dgm:spPr/>
      <dgm:t>
        <a:bodyPr/>
        <a:lstStyle/>
        <a:p>
          <a:endParaRPr lang="en-US"/>
        </a:p>
      </dgm:t>
    </dgm:pt>
    <dgm:pt modelId="{CDF95A9E-FF38-4122-933C-B3B229E57CB2}" type="sibTrans" cxnId="{01E7F06D-A7E9-400C-B183-F94236A9B267}">
      <dgm:prSet/>
      <dgm:spPr/>
      <dgm:t>
        <a:bodyPr/>
        <a:lstStyle/>
        <a:p>
          <a:endParaRPr lang="en-US"/>
        </a:p>
      </dgm:t>
    </dgm:pt>
    <dgm:pt modelId="{8B0EC618-DAC5-4348-B237-548B1145CAB8}">
      <dgm:prSet phldrT="[Text]"/>
      <dgm:spPr/>
      <dgm:t>
        <a:bodyPr/>
        <a:lstStyle/>
        <a:p>
          <a:r>
            <a:rPr lang="en-US" dirty="0"/>
            <a:t>MỨC KHÁ</a:t>
          </a:r>
        </a:p>
        <a:p>
          <a:r>
            <a:rPr lang="en-US" dirty="0" err="1"/>
            <a:t>khuyến</a:t>
          </a:r>
          <a:r>
            <a:rPr lang="en-US" dirty="0"/>
            <a:t> </a:t>
          </a:r>
          <a:r>
            <a:rPr lang="en-US" dirty="0" err="1"/>
            <a:t>khích</a:t>
          </a:r>
          <a:r>
            <a:rPr lang="en-US" dirty="0"/>
            <a:t> </a:t>
          </a:r>
          <a:r>
            <a:rPr lang="en-US" dirty="0" err="1"/>
            <a:t>mọi</a:t>
          </a:r>
          <a:r>
            <a:rPr lang="en-US" dirty="0"/>
            <a:t> </a:t>
          </a:r>
          <a:r>
            <a:rPr lang="en-US" dirty="0" err="1"/>
            <a:t>thành</a:t>
          </a:r>
          <a:r>
            <a:rPr lang="en-US" dirty="0"/>
            <a:t> </a:t>
          </a:r>
          <a:r>
            <a:rPr lang="en-US" dirty="0" err="1"/>
            <a:t>viên</a:t>
          </a:r>
          <a:r>
            <a:rPr lang="en-US" dirty="0"/>
            <a:t> </a:t>
          </a:r>
          <a:r>
            <a:rPr lang="en-US" dirty="0" err="1"/>
            <a:t>tham</a:t>
          </a:r>
          <a:r>
            <a:rPr lang="en-US" dirty="0"/>
            <a:t> </a:t>
          </a:r>
          <a:r>
            <a:rPr lang="en-US" dirty="0" err="1"/>
            <a:t>gia</a:t>
          </a:r>
          <a:r>
            <a:rPr lang="en-US" dirty="0"/>
            <a:t> </a:t>
          </a:r>
          <a:r>
            <a:rPr lang="en-US" dirty="0" err="1"/>
            <a:t>thực</a:t>
          </a:r>
          <a:r>
            <a:rPr lang="en-US" dirty="0"/>
            <a:t> </a:t>
          </a:r>
          <a:r>
            <a:rPr lang="en-US" dirty="0" err="1"/>
            <a:t>hiện</a:t>
          </a:r>
          <a:r>
            <a:rPr lang="en-US" dirty="0"/>
            <a:t> </a:t>
          </a:r>
          <a:r>
            <a:rPr lang="en-US" dirty="0" err="1"/>
            <a:t>quy</a:t>
          </a:r>
          <a:r>
            <a:rPr lang="en-US" dirty="0"/>
            <a:t> </a:t>
          </a:r>
          <a:r>
            <a:rPr lang="en-US" dirty="0" err="1"/>
            <a:t>chế</a:t>
          </a:r>
          <a:r>
            <a:rPr lang="en-US" dirty="0"/>
            <a:t> </a:t>
          </a:r>
          <a:r>
            <a:rPr lang="en-US" dirty="0" err="1"/>
            <a:t>dân</a:t>
          </a:r>
          <a:r>
            <a:rPr lang="en-US" dirty="0"/>
            <a:t> </a:t>
          </a:r>
          <a:r>
            <a:rPr lang="en-US" dirty="0" err="1"/>
            <a:t>chủ</a:t>
          </a:r>
          <a:r>
            <a:rPr lang="en-US" dirty="0"/>
            <a:t> ở </a:t>
          </a:r>
          <a:r>
            <a:rPr lang="en-US" dirty="0" err="1"/>
            <a:t>cơ</a:t>
          </a:r>
          <a:r>
            <a:rPr lang="en-US" dirty="0"/>
            <a:t> </a:t>
          </a:r>
          <a:r>
            <a:rPr lang="en-US" dirty="0" err="1"/>
            <a:t>sở</a:t>
          </a:r>
          <a:r>
            <a:rPr lang="en-US" dirty="0"/>
            <a:t>; </a:t>
          </a:r>
          <a:r>
            <a:rPr lang="en-US" dirty="0" err="1"/>
            <a:t>bảo</a:t>
          </a:r>
          <a:r>
            <a:rPr lang="en-US" dirty="0"/>
            <a:t> </a:t>
          </a:r>
          <a:r>
            <a:rPr lang="en-US" dirty="0" err="1"/>
            <a:t>vệ</a:t>
          </a:r>
          <a:r>
            <a:rPr lang="en-US" dirty="0"/>
            <a:t> </a:t>
          </a:r>
          <a:r>
            <a:rPr lang="en-US" dirty="0" err="1"/>
            <a:t>những</a:t>
          </a:r>
          <a:r>
            <a:rPr lang="en-US" dirty="0"/>
            <a:t> </a:t>
          </a:r>
          <a:r>
            <a:rPr lang="en-US" dirty="0" err="1"/>
            <a:t>cá</a:t>
          </a:r>
          <a:r>
            <a:rPr lang="en-US" dirty="0"/>
            <a:t> </a:t>
          </a:r>
          <a:r>
            <a:rPr lang="en-US" dirty="0" err="1"/>
            <a:t>nhân</a:t>
          </a:r>
          <a:r>
            <a:rPr lang="en-US" dirty="0"/>
            <a:t> </a:t>
          </a:r>
          <a:r>
            <a:rPr lang="en-US" dirty="0" err="1"/>
            <a:t>công</a:t>
          </a:r>
          <a:r>
            <a:rPr lang="en-US" dirty="0"/>
            <a:t> </a:t>
          </a:r>
          <a:r>
            <a:rPr lang="en-US" dirty="0" err="1"/>
            <a:t>khai</a:t>
          </a:r>
          <a:r>
            <a:rPr lang="en-US" dirty="0"/>
            <a:t> </a:t>
          </a:r>
          <a:r>
            <a:rPr lang="en-US" dirty="0" err="1"/>
            <a:t>bày</a:t>
          </a:r>
          <a:r>
            <a:rPr lang="en-US" dirty="0"/>
            <a:t> </a:t>
          </a:r>
          <a:r>
            <a:rPr lang="en-US" dirty="0" err="1"/>
            <a:t>tỏ</a:t>
          </a:r>
          <a:r>
            <a:rPr lang="en-US" dirty="0"/>
            <a:t> ý </a:t>
          </a:r>
          <a:r>
            <a:rPr lang="en-US" dirty="0" err="1"/>
            <a:t>kiến</a:t>
          </a:r>
          <a:r>
            <a:rPr lang="en-US" dirty="0"/>
            <a:t>; </a:t>
          </a:r>
          <a:r>
            <a:rPr lang="en-US" dirty="0" err="1"/>
            <a:t>phát</a:t>
          </a:r>
          <a:r>
            <a:rPr lang="en-US" dirty="0"/>
            <a:t> </a:t>
          </a:r>
          <a:r>
            <a:rPr lang="en-US" dirty="0" err="1"/>
            <a:t>hiện</a:t>
          </a:r>
          <a:r>
            <a:rPr lang="en-US" dirty="0"/>
            <a:t>, </a:t>
          </a:r>
          <a:r>
            <a:rPr lang="en-US" dirty="0" err="1"/>
            <a:t>ngăn</a:t>
          </a:r>
          <a:r>
            <a:rPr lang="en-US" dirty="0"/>
            <a:t> </a:t>
          </a:r>
          <a:r>
            <a:rPr lang="en-US" dirty="0" err="1"/>
            <a:t>chặn</a:t>
          </a:r>
          <a:r>
            <a:rPr lang="en-US" dirty="0"/>
            <a:t>, </a:t>
          </a:r>
          <a:r>
            <a:rPr lang="en-US" dirty="0" err="1"/>
            <a:t>xử</a:t>
          </a:r>
          <a:r>
            <a:rPr lang="en-US" dirty="0"/>
            <a:t> </a:t>
          </a:r>
          <a:r>
            <a:rPr lang="en-US" dirty="0" err="1"/>
            <a:t>lý</a:t>
          </a:r>
          <a:r>
            <a:rPr lang="en-US" dirty="0"/>
            <a:t> </a:t>
          </a:r>
          <a:r>
            <a:rPr lang="en-US" dirty="0" err="1"/>
            <a:t>kịp</a:t>
          </a:r>
          <a:r>
            <a:rPr lang="en-US" dirty="0"/>
            <a:t> </a:t>
          </a:r>
          <a:r>
            <a:rPr lang="en-US" dirty="0" err="1"/>
            <a:t>thời</a:t>
          </a:r>
          <a:r>
            <a:rPr lang="en-US" dirty="0"/>
            <a:t> </a:t>
          </a:r>
          <a:r>
            <a:rPr lang="en-US" dirty="0" err="1"/>
            <a:t>các</a:t>
          </a:r>
          <a:r>
            <a:rPr lang="en-US" dirty="0"/>
            <a:t> </a:t>
          </a:r>
          <a:r>
            <a:rPr lang="en-US" dirty="0" err="1"/>
            <a:t>trường</a:t>
          </a:r>
          <a:r>
            <a:rPr lang="en-US" dirty="0"/>
            <a:t> </a:t>
          </a:r>
          <a:r>
            <a:rPr lang="en-US" dirty="0" err="1"/>
            <a:t>hợp</a:t>
          </a:r>
          <a:r>
            <a:rPr lang="en-US" dirty="0"/>
            <a:t> vi </a:t>
          </a:r>
          <a:r>
            <a:rPr lang="en-US" dirty="0" err="1"/>
            <a:t>phạm</a:t>
          </a:r>
          <a:r>
            <a:rPr lang="en-US" dirty="0"/>
            <a:t> </a:t>
          </a:r>
          <a:r>
            <a:rPr lang="en-US" dirty="0" err="1"/>
            <a:t>quy</a:t>
          </a:r>
          <a:r>
            <a:rPr lang="en-US" dirty="0"/>
            <a:t> </a:t>
          </a:r>
          <a:r>
            <a:rPr lang="en-US" dirty="0" err="1"/>
            <a:t>chế</a:t>
          </a:r>
          <a:r>
            <a:rPr lang="en-US" dirty="0"/>
            <a:t> </a:t>
          </a:r>
          <a:r>
            <a:rPr lang="en-US" dirty="0" err="1"/>
            <a:t>dân</a:t>
          </a:r>
          <a:r>
            <a:rPr lang="en-US" dirty="0"/>
            <a:t> </a:t>
          </a:r>
          <a:r>
            <a:rPr lang="en-US" dirty="0" err="1"/>
            <a:t>chủ</a:t>
          </a:r>
          <a:r>
            <a:rPr lang="en-US" dirty="0"/>
            <a:t> ở </a:t>
          </a:r>
          <a:r>
            <a:rPr lang="en-US" dirty="0" err="1"/>
            <a:t>trong</a:t>
          </a:r>
          <a:r>
            <a:rPr lang="en-US" dirty="0"/>
            <a:t> </a:t>
          </a:r>
          <a:r>
            <a:rPr lang="en-US" dirty="0" err="1"/>
            <a:t>nhà</a:t>
          </a:r>
          <a:r>
            <a:rPr lang="en-US" dirty="0"/>
            <a:t> </a:t>
          </a:r>
          <a:r>
            <a:rPr lang="en-US" dirty="0" err="1"/>
            <a:t>trường</a:t>
          </a:r>
          <a:endParaRPr lang="en-US" dirty="0"/>
        </a:p>
      </dgm:t>
    </dgm:pt>
    <dgm:pt modelId="{8B57F222-CEB1-4AAB-AB12-D8BD28531F4C}" type="parTrans" cxnId="{1BD3A1DD-584D-4B05-A979-3BB144AD232A}">
      <dgm:prSet/>
      <dgm:spPr/>
      <dgm:t>
        <a:bodyPr/>
        <a:lstStyle/>
        <a:p>
          <a:endParaRPr lang="en-US"/>
        </a:p>
      </dgm:t>
    </dgm:pt>
    <dgm:pt modelId="{7202C8F4-FD9F-4876-9572-B5B61B8FA331}" type="sibTrans" cxnId="{1BD3A1DD-584D-4B05-A979-3BB144AD232A}">
      <dgm:prSet/>
      <dgm:spPr/>
      <dgm:t>
        <a:bodyPr/>
        <a:lstStyle/>
        <a:p>
          <a:endParaRPr lang="en-US"/>
        </a:p>
      </dgm:t>
    </dgm:pt>
    <dgm:pt modelId="{F97F9165-05CA-4621-8AD6-22695A115968}">
      <dgm:prSet phldrT="[Text]"/>
      <dgm:spPr/>
      <dgm:t>
        <a:bodyPr/>
        <a:lstStyle/>
        <a:p>
          <a:r>
            <a:rPr lang="en-US" dirty="0"/>
            <a:t>MỨC TỐT</a:t>
          </a:r>
        </a:p>
        <a:p>
          <a:r>
            <a:rPr lang="en-US" dirty="0" err="1"/>
            <a:t>tạo</a:t>
          </a:r>
          <a:r>
            <a:rPr lang="en-US" dirty="0"/>
            <a:t> </a:t>
          </a:r>
          <a:r>
            <a:rPr lang="en-US" dirty="0" err="1"/>
            <a:t>lập</a:t>
          </a:r>
          <a:r>
            <a:rPr lang="en-US" dirty="0"/>
            <a:t> </a:t>
          </a:r>
          <a:r>
            <a:rPr lang="en-US" dirty="0" err="1"/>
            <a:t>được</a:t>
          </a:r>
          <a:r>
            <a:rPr lang="en-US" dirty="0"/>
            <a:t> </a:t>
          </a:r>
          <a:r>
            <a:rPr lang="en-US" dirty="0" err="1"/>
            <a:t>môi</a:t>
          </a:r>
          <a:r>
            <a:rPr lang="en-US" dirty="0"/>
            <a:t> </a:t>
          </a:r>
          <a:r>
            <a:rPr lang="en-US" dirty="0" err="1"/>
            <a:t>trường</a:t>
          </a:r>
          <a:r>
            <a:rPr lang="en-US" dirty="0"/>
            <a:t> </a:t>
          </a:r>
          <a:r>
            <a:rPr lang="en-US" dirty="0" err="1"/>
            <a:t>dân</a:t>
          </a:r>
          <a:r>
            <a:rPr lang="en-US" dirty="0"/>
            <a:t> </a:t>
          </a:r>
          <a:r>
            <a:rPr lang="en-US" dirty="0" err="1"/>
            <a:t>chủ</a:t>
          </a:r>
          <a:r>
            <a:rPr lang="en-US" dirty="0"/>
            <a:t> </a:t>
          </a:r>
          <a:r>
            <a:rPr lang="en-US" dirty="0" err="1"/>
            <a:t>trong</a:t>
          </a:r>
          <a:r>
            <a:rPr lang="en-US" dirty="0"/>
            <a:t> </a:t>
          </a:r>
          <a:r>
            <a:rPr lang="en-US" dirty="0" err="1"/>
            <a:t>nhà</a:t>
          </a:r>
          <a:r>
            <a:rPr lang="en-US" dirty="0"/>
            <a:t> </a:t>
          </a:r>
          <a:r>
            <a:rPr lang="en-US" dirty="0" err="1"/>
            <a:t>trường</a:t>
          </a:r>
          <a:r>
            <a:rPr lang="en-US" dirty="0"/>
            <a:t> </a:t>
          </a:r>
          <a:r>
            <a:rPr lang="en-US" dirty="0" err="1"/>
            <a:t>và</a:t>
          </a:r>
          <a:r>
            <a:rPr lang="en-US" dirty="0"/>
            <a:t> </a:t>
          </a:r>
          <a:r>
            <a:rPr lang="en-US" dirty="0" err="1"/>
            <a:t>hướng</a:t>
          </a:r>
          <a:r>
            <a:rPr lang="en-US" dirty="0"/>
            <a:t> </a:t>
          </a:r>
          <a:r>
            <a:rPr lang="en-US" dirty="0" err="1"/>
            <a:t>dẫn</a:t>
          </a:r>
          <a:r>
            <a:rPr lang="en-US" dirty="0"/>
            <a:t>, </a:t>
          </a:r>
          <a:r>
            <a:rPr lang="en-US" dirty="0" err="1"/>
            <a:t>hỗ</a:t>
          </a:r>
          <a:r>
            <a:rPr lang="en-US" dirty="0"/>
            <a:t> </a:t>
          </a:r>
          <a:r>
            <a:rPr lang="en-US" dirty="0" err="1"/>
            <a:t>trợ</a:t>
          </a:r>
          <a:r>
            <a:rPr lang="en-US" dirty="0"/>
            <a:t> </a:t>
          </a:r>
          <a:r>
            <a:rPr lang="en-US" dirty="0" err="1"/>
            <a:t>cán</a:t>
          </a:r>
          <a:r>
            <a:rPr lang="en-US" dirty="0"/>
            <a:t> </a:t>
          </a:r>
          <a:r>
            <a:rPr lang="en-US" dirty="0" err="1"/>
            <a:t>bộ</a:t>
          </a:r>
          <a:r>
            <a:rPr lang="en-US" dirty="0"/>
            <a:t> </a:t>
          </a:r>
          <a:r>
            <a:rPr lang="en-US" dirty="0" err="1"/>
            <a:t>quản</a:t>
          </a:r>
          <a:r>
            <a:rPr lang="en-US" dirty="0"/>
            <a:t> </a:t>
          </a:r>
          <a:r>
            <a:rPr lang="en-US" dirty="0" err="1"/>
            <a:t>lý</a:t>
          </a:r>
          <a:r>
            <a:rPr lang="en-US" dirty="0"/>
            <a:t> </a:t>
          </a:r>
          <a:r>
            <a:rPr lang="en-US" dirty="0" err="1"/>
            <a:t>cơ</a:t>
          </a:r>
          <a:r>
            <a:rPr lang="en-US" dirty="0"/>
            <a:t> </a:t>
          </a:r>
          <a:r>
            <a:rPr lang="en-US" dirty="0" err="1"/>
            <a:t>sở</a:t>
          </a:r>
          <a:r>
            <a:rPr lang="en-US" dirty="0"/>
            <a:t> </a:t>
          </a:r>
          <a:r>
            <a:rPr lang="en-US" dirty="0" err="1"/>
            <a:t>giáo</a:t>
          </a:r>
          <a:r>
            <a:rPr lang="en-US" dirty="0"/>
            <a:t> </a:t>
          </a:r>
          <a:r>
            <a:rPr lang="en-US" dirty="0" err="1"/>
            <a:t>dục</a:t>
          </a:r>
          <a:r>
            <a:rPr lang="en-US" dirty="0"/>
            <a:t> </a:t>
          </a:r>
          <a:r>
            <a:rPr lang="en-US" dirty="0" err="1"/>
            <a:t>phổ</a:t>
          </a:r>
          <a:r>
            <a:rPr lang="en-US" dirty="0"/>
            <a:t> </a:t>
          </a:r>
          <a:r>
            <a:rPr lang="en-US" dirty="0" err="1"/>
            <a:t>thông</a:t>
          </a:r>
          <a:r>
            <a:rPr lang="en-US" dirty="0"/>
            <a:t> </a:t>
          </a:r>
          <a:r>
            <a:rPr lang="en-US" dirty="0" err="1"/>
            <a:t>về</a:t>
          </a:r>
          <a:r>
            <a:rPr lang="en-US" dirty="0"/>
            <a:t> </a:t>
          </a:r>
          <a:r>
            <a:rPr lang="en-US" dirty="0" err="1"/>
            <a:t>thực</a:t>
          </a:r>
          <a:r>
            <a:rPr lang="en-US" dirty="0"/>
            <a:t> </a:t>
          </a:r>
          <a:r>
            <a:rPr lang="en-US" dirty="0" err="1"/>
            <a:t>hiện</a:t>
          </a:r>
          <a:r>
            <a:rPr lang="en-US" dirty="0"/>
            <a:t> </a:t>
          </a:r>
          <a:r>
            <a:rPr lang="en-US" dirty="0" err="1"/>
            <a:t>dân</a:t>
          </a:r>
          <a:r>
            <a:rPr lang="en-US" dirty="0"/>
            <a:t> </a:t>
          </a:r>
          <a:r>
            <a:rPr lang="en-US" dirty="0" err="1"/>
            <a:t>chủ</a:t>
          </a:r>
          <a:r>
            <a:rPr lang="en-US" dirty="0"/>
            <a:t> </a:t>
          </a:r>
          <a:r>
            <a:rPr lang="en-US" dirty="0" err="1"/>
            <a:t>cơ</a:t>
          </a:r>
          <a:r>
            <a:rPr lang="en-US" dirty="0"/>
            <a:t> </a:t>
          </a:r>
          <a:r>
            <a:rPr lang="en-US" dirty="0" err="1"/>
            <a:t>sở</a:t>
          </a:r>
          <a:r>
            <a:rPr lang="en-US" dirty="0"/>
            <a:t> </a:t>
          </a:r>
          <a:r>
            <a:rPr lang="en-US" dirty="0" err="1"/>
            <a:t>trong</a:t>
          </a:r>
          <a:r>
            <a:rPr lang="en-US" dirty="0"/>
            <a:t> </a:t>
          </a:r>
          <a:r>
            <a:rPr lang="en-US" dirty="0" err="1"/>
            <a:t>nhà</a:t>
          </a:r>
          <a:r>
            <a:rPr lang="en-US" dirty="0"/>
            <a:t> </a:t>
          </a:r>
          <a:r>
            <a:rPr lang="en-US" dirty="0" err="1"/>
            <a:t>trường</a:t>
          </a:r>
          <a:r>
            <a:rPr lang="en-US" dirty="0"/>
            <a:t>.</a:t>
          </a:r>
        </a:p>
      </dgm:t>
    </dgm:pt>
    <dgm:pt modelId="{59604010-56C3-43C2-9E07-D30EAAF4CD63}" type="parTrans" cxnId="{FEEC6A00-AC05-4117-9CE7-A18938DD710E}">
      <dgm:prSet/>
      <dgm:spPr/>
      <dgm:t>
        <a:bodyPr/>
        <a:lstStyle/>
        <a:p>
          <a:endParaRPr lang="en-US"/>
        </a:p>
      </dgm:t>
    </dgm:pt>
    <dgm:pt modelId="{FB9B2532-0009-4102-9F22-ACAF42214D7D}" type="sibTrans" cxnId="{FEEC6A00-AC05-4117-9CE7-A18938DD710E}">
      <dgm:prSet/>
      <dgm:spPr/>
      <dgm:t>
        <a:bodyPr/>
        <a:lstStyle/>
        <a:p>
          <a:endParaRPr lang="en-US"/>
        </a:p>
      </dgm:t>
    </dgm:pt>
    <dgm:pt modelId="{538B8B08-57BC-4824-93EF-6F24DA16217A}" type="pres">
      <dgm:prSet presAssocID="{32687E06-E86C-4744-970D-EE37C80D39E7}" presName="CompostProcess" presStyleCnt="0">
        <dgm:presLayoutVars>
          <dgm:dir/>
          <dgm:resizeHandles val="exact"/>
        </dgm:presLayoutVars>
      </dgm:prSet>
      <dgm:spPr/>
    </dgm:pt>
    <dgm:pt modelId="{3552A19B-2F18-406C-B836-EEC010281EF6}" type="pres">
      <dgm:prSet presAssocID="{32687E06-E86C-4744-970D-EE37C80D39E7}" presName="arrow" presStyleLbl="bgShp" presStyleIdx="0" presStyleCnt="1"/>
      <dgm:spPr/>
    </dgm:pt>
    <dgm:pt modelId="{C83D6E28-2A84-46FF-AA9F-A4480D0EE105}" type="pres">
      <dgm:prSet presAssocID="{32687E06-E86C-4744-970D-EE37C80D39E7}" presName="linearProcess" presStyleCnt="0"/>
      <dgm:spPr/>
    </dgm:pt>
    <dgm:pt modelId="{D1B9C7C6-110F-4B63-8879-DCA4945F5A2D}" type="pres">
      <dgm:prSet presAssocID="{6747D863-6317-46FE-8BE7-CB210DF54B7A}" presName="textNode" presStyleLbl="node1" presStyleIdx="0" presStyleCnt="3">
        <dgm:presLayoutVars>
          <dgm:bulletEnabled val="1"/>
        </dgm:presLayoutVars>
      </dgm:prSet>
      <dgm:spPr/>
      <dgm:t>
        <a:bodyPr/>
        <a:lstStyle/>
        <a:p>
          <a:endParaRPr kumimoji="1" lang="ja-JP" altLang="en-US"/>
        </a:p>
      </dgm:t>
    </dgm:pt>
    <dgm:pt modelId="{01F1904E-331C-4180-977B-4CD9B3E8549E}" type="pres">
      <dgm:prSet presAssocID="{CDF95A9E-FF38-4122-933C-B3B229E57CB2}" presName="sibTrans" presStyleCnt="0"/>
      <dgm:spPr/>
    </dgm:pt>
    <dgm:pt modelId="{F7C69D7B-7C4E-4B96-8910-EE615B5FC344}" type="pres">
      <dgm:prSet presAssocID="{8B0EC618-DAC5-4348-B237-548B1145CAB8}" presName="textNode" presStyleLbl="node1" presStyleIdx="1" presStyleCnt="3" custLinFactNeighborX="-47523" custLinFactNeighborY="-1250">
        <dgm:presLayoutVars>
          <dgm:bulletEnabled val="1"/>
        </dgm:presLayoutVars>
      </dgm:prSet>
      <dgm:spPr/>
      <dgm:t>
        <a:bodyPr/>
        <a:lstStyle/>
        <a:p>
          <a:endParaRPr kumimoji="1" lang="ja-JP" altLang="en-US"/>
        </a:p>
      </dgm:t>
    </dgm:pt>
    <dgm:pt modelId="{7B5CFD11-0BEE-4649-80DF-621BC2373A44}" type="pres">
      <dgm:prSet presAssocID="{7202C8F4-FD9F-4876-9572-B5B61B8FA331}" presName="sibTrans" presStyleCnt="0"/>
      <dgm:spPr/>
    </dgm:pt>
    <dgm:pt modelId="{DA77809B-6729-456F-8231-F0AB83B553CF}" type="pres">
      <dgm:prSet presAssocID="{F97F9165-05CA-4621-8AD6-22695A115968}" presName="textNode" presStyleLbl="node1" presStyleIdx="2" presStyleCnt="3" custLinFactNeighborX="-64444" custLinFactNeighborY="-5000">
        <dgm:presLayoutVars>
          <dgm:bulletEnabled val="1"/>
        </dgm:presLayoutVars>
      </dgm:prSet>
      <dgm:spPr/>
      <dgm:t>
        <a:bodyPr/>
        <a:lstStyle/>
        <a:p>
          <a:endParaRPr kumimoji="1" lang="ja-JP" altLang="en-US"/>
        </a:p>
      </dgm:t>
    </dgm:pt>
  </dgm:ptLst>
  <dgm:cxnLst>
    <dgm:cxn modelId="{710BC01A-1542-4885-B318-80B917C0C132}" type="presOf" srcId="{8B0EC618-DAC5-4348-B237-548B1145CAB8}" destId="{F7C69D7B-7C4E-4B96-8910-EE615B5FC344}" srcOrd="0" destOrd="0" presId="urn:microsoft.com/office/officeart/2005/8/layout/hProcess9"/>
    <dgm:cxn modelId="{01E7F06D-A7E9-400C-B183-F94236A9B267}" srcId="{32687E06-E86C-4744-970D-EE37C80D39E7}" destId="{6747D863-6317-46FE-8BE7-CB210DF54B7A}" srcOrd="0" destOrd="0" parTransId="{F8AAC3CA-6E10-4DDB-9C51-8135BDA0F23A}" sibTransId="{CDF95A9E-FF38-4122-933C-B3B229E57CB2}"/>
    <dgm:cxn modelId="{FEEC6A00-AC05-4117-9CE7-A18938DD710E}" srcId="{32687E06-E86C-4744-970D-EE37C80D39E7}" destId="{F97F9165-05CA-4621-8AD6-22695A115968}" srcOrd="2" destOrd="0" parTransId="{59604010-56C3-43C2-9E07-D30EAAF4CD63}" sibTransId="{FB9B2532-0009-4102-9F22-ACAF42214D7D}"/>
    <dgm:cxn modelId="{4F990B8D-72EC-48E4-BE5C-5EFB761E3D56}" type="presOf" srcId="{F97F9165-05CA-4621-8AD6-22695A115968}" destId="{DA77809B-6729-456F-8231-F0AB83B553CF}" srcOrd="0" destOrd="0" presId="urn:microsoft.com/office/officeart/2005/8/layout/hProcess9"/>
    <dgm:cxn modelId="{1BD3A1DD-584D-4B05-A979-3BB144AD232A}" srcId="{32687E06-E86C-4744-970D-EE37C80D39E7}" destId="{8B0EC618-DAC5-4348-B237-548B1145CAB8}" srcOrd="1" destOrd="0" parTransId="{8B57F222-CEB1-4AAB-AB12-D8BD28531F4C}" sibTransId="{7202C8F4-FD9F-4876-9572-B5B61B8FA331}"/>
    <dgm:cxn modelId="{CEA18030-64BB-417A-BA9A-EA297976DAE9}" type="presOf" srcId="{6747D863-6317-46FE-8BE7-CB210DF54B7A}" destId="{D1B9C7C6-110F-4B63-8879-DCA4945F5A2D}" srcOrd="0" destOrd="0" presId="urn:microsoft.com/office/officeart/2005/8/layout/hProcess9"/>
    <dgm:cxn modelId="{5F1DE2ED-3E4C-4D80-94E9-045531414C71}" type="presOf" srcId="{32687E06-E86C-4744-970D-EE37C80D39E7}" destId="{538B8B08-57BC-4824-93EF-6F24DA16217A}" srcOrd="0" destOrd="0" presId="urn:microsoft.com/office/officeart/2005/8/layout/hProcess9"/>
    <dgm:cxn modelId="{15940E47-679D-48FA-9C04-B08F8D642991}" type="presParOf" srcId="{538B8B08-57BC-4824-93EF-6F24DA16217A}" destId="{3552A19B-2F18-406C-B836-EEC010281EF6}" srcOrd="0" destOrd="0" presId="urn:microsoft.com/office/officeart/2005/8/layout/hProcess9"/>
    <dgm:cxn modelId="{2936C0C6-EA10-4FDF-B8FC-12872844319A}" type="presParOf" srcId="{538B8B08-57BC-4824-93EF-6F24DA16217A}" destId="{C83D6E28-2A84-46FF-AA9F-A4480D0EE105}" srcOrd="1" destOrd="0" presId="urn:microsoft.com/office/officeart/2005/8/layout/hProcess9"/>
    <dgm:cxn modelId="{03B35AAE-CA94-4AA3-8ED2-69541EC6C239}" type="presParOf" srcId="{C83D6E28-2A84-46FF-AA9F-A4480D0EE105}" destId="{D1B9C7C6-110F-4B63-8879-DCA4945F5A2D}" srcOrd="0" destOrd="0" presId="urn:microsoft.com/office/officeart/2005/8/layout/hProcess9"/>
    <dgm:cxn modelId="{9879578D-F416-4BBD-9744-99BE2B3E0113}" type="presParOf" srcId="{C83D6E28-2A84-46FF-AA9F-A4480D0EE105}" destId="{01F1904E-331C-4180-977B-4CD9B3E8549E}" srcOrd="1" destOrd="0" presId="urn:microsoft.com/office/officeart/2005/8/layout/hProcess9"/>
    <dgm:cxn modelId="{9DFB2E1C-A296-4EF5-A1D5-7E436E6ADC05}" type="presParOf" srcId="{C83D6E28-2A84-46FF-AA9F-A4480D0EE105}" destId="{F7C69D7B-7C4E-4B96-8910-EE615B5FC344}" srcOrd="2" destOrd="0" presId="urn:microsoft.com/office/officeart/2005/8/layout/hProcess9"/>
    <dgm:cxn modelId="{B0102D2D-FB4A-4330-9E23-A781FF23B775}" type="presParOf" srcId="{C83D6E28-2A84-46FF-AA9F-A4480D0EE105}" destId="{7B5CFD11-0BEE-4649-80DF-621BC2373A44}" srcOrd="3" destOrd="0" presId="urn:microsoft.com/office/officeart/2005/8/layout/hProcess9"/>
    <dgm:cxn modelId="{A8588ACD-5DCB-466F-8831-166E2425C40E}" type="presParOf" srcId="{C83D6E28-2A84-46FF-AA9F-A4480D0EE105}" destId="{DA77809B-6729-456F-8231-F0AB83B553CF}"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32687E06-E86C-4744-970D-EE37C80D39E7}" type="doc">
      <dgm:prSet loTypeId="urn:microsoft.com/office/officeart/2005/8/layout/hProcess9" loCatId="process" qsTypeId="urn:microsoft.com/office/officeart/2005/8/quickstyle/simple1" qsCatId="simple" csTypeId="urn:microsoft.com/office/officeart/2005/8/colors/colorful4" csCatId="colorful" phldr="1"/>
      <dgm:spPr/>
    </dgm:pt>
    <dgm:pt modelId="{6747D863-6317-46FE-8BE7-CB210DF54B7A}">
      <dgm:prSet phldrT="[Text]"/>
      <dgm:spPr/>
      <dgm:t>
        <a:bodyPr/>
        <a:lstStyle/>
        <a:p>
          <a:r>
            <a:rPr lang="en-US" dirty="0"/>
            <a:t>MỨC ĐẠT</a:t>
          </a:r>
        </a:p>
        <a:p>
          <a:r>
            <a:rPr lang="en-US" dirty="0" err="1"/>
            <a:t>chỉ</a:t>
          </a:r>
          <a:r>
            <a:rPr lang="en-US" dirty="0"/>
            <a:t> </a:t>
          </a:r>
          <a:r>
            <a:rPr lang="en-US" dirty="0" err="1"/>
            <a:t>đạo</a:t>
          </a:r>
          <a:r>
            <a:rPr lang="en-US" dirty="0"/>
            <a:t> </a:t>
          </a:r>
          <a:r>
            <a:rPr lang="en-US" dirty="0" err="1"/>
            <a:t>xây</a:t>
          </a:r>
          <a:r>
            <a:rPr lang="en-US" dirty="0"/>
            <a:t> </a:t>
          </a:r>
          <a:r>
            <a:rPr lang="en-US" dirty="0" err="1"/>
            <a:t>dựng</a:t>
          </a:r>
          <a:r>
            <a:rPr lang="en-US" dirty="0"/>
            <a:t> </a:t>
          </a:r>
          <a:r>
            <a:rPr lang="en-US" dirty="0" err="1"/>
            <a:t>và</a:t>
          </a:r>
          <a:r>
            <a:rPr lang="en-US" dirty="0"/>
            <a:t> </a:t>
          </a:r>
          <a:r>
            <a:rPr lang="en-US" dirty="0" err="1"/>
            <a:t>tổ</a:t>
          </a:r>
          <a:r>
            <a:rPr lang="en-US" dirty="0"/>
            <a:t> </a:t>
          </a:r>
          <a:r>
            <a:rPr lang="en-US" dirty="0" err="1"/>
            <a:t>chức</a:t>
          </a:r>
          <a:r>
            <a:rPr lang="en-US" dirty="0"/>
            <a:t> </a:t>
          </a:r>
          <a:r>
            <a:rPr lang="en-US" dirty="0" err="1"/>
            <a:t>thực</a:t>
          </a:r>
          <a:r>
            <a:rPr lang="en-US" dirty="0"/>
            <a:t> </a:t>
          </a:r>
          <a:r>
            <a:rPr lang="en-US" dirty="0" err="1"/>
            <a:t>hiện</a:t>
          </a:r>
          <a:r>
            <a:rPr lang="en-US" dirty="0"/>
            <a:t> </a:t>
          </a:r>
          <a:r>
            <a:rPr lang="en-US" dirty="0" err="1"/>
            <a:t>quy</a:t>
          </a:r>
          <a:r>
            <a:rPr lang="en-US" dirty="0"/>
            <a:t> </a:t>
          </a:r>
          <a:r>
            <a:rPr lang="en-US" dirty="0" err="1"/>
            <a:t>định</a:t>
          </a:r>
          <a:r>
            <a:rPr lang="en-US" dirty="0"/>
            <a:t> </a:t>
          </a:r>
          <a:r>
            <a:rPr lang="en-US" dirty="0" err="1"/>
            <a:t>của</a:t>
          </a:r>
          <a:r>
            <a:rPr lang="en-US" dirty="0"/>
            <a:t> </a:t>
          </a:r>
          <a:r>
            <a:rPr lang="en-US" dirty="0" err="1"/>
            <a:t>nhà</a:t>
          </a:r>
          <a:r>
            <a:rPr lang="en-US" dirty="0"/>
            <a:t> </a:t>
          </a:r>
          <a:r>
            <a:rPr lang="en-US" dirty="0" err="1"/>
            <a:t>trường</a:t>
          </a:r>
          <a:r>
            <a:rPr lang="en-US" dirty="0"/>
            <a:t> </a:t>
          </a:r>
          <a:r>
            <a:rPr lang="en-US" dirty="0" err="1"/>
            <a:t>về</a:t>
          </a:r>
          <a:r>
            <a:rPr lang="en-US" dirty="0"/>
            <a:t> </a:t>
          </a:r>
          <a:r>
            <a:rPr lang="en-US" dirty="0" err="1"/>
            <a:t>trường</a:t>
          </a:r>
          <a:r>
            <a:rPr lang="en-US" dirty="0"/>
            <a:t> </a:t>
          </a:r>
          <a:r>
            <a:rPr lang="en-US" dirty="0" err="1"/>
            <a:t>học</a:t>
          </a:r>
          <a:r>
            <a:rPr lang="en-US" dirty="0"/>
            <a:t> an </a:t>
          </a:r>
          <a:r>
            <a:rPr lang="en-US" dirty="0" err="1"/>
            <a:t>toàn</a:t>
          </a:r>
          <a:r>
            <a:rPr lang="en-US" dirty="0"/>
            <a:t>, </a:t>
          </a:r>
          <a:r>
            <a:rPr lang="en-US" dirty="0" err="1"/>
            <a:t>phòng</a:t>
          </a:r>
          <a:r>
            <a:rPr lang="en-US" dirty="0"/>
            <a:t> </a:t>
          </a:r>
          <a:r>
            <a:rPr lang="en-US" dirty="0" err="1"/>
            <a:t>chống</a:t>
          </a:r>
          <a:r>
            <a:rPr lang="en-US" dirty="0"/>
            <a:t> </a:t>
          </a:r>
          <a:r>
            <a:rPr lang="en-US" dirty="0" err="1"/>
            <a:t>bạo</a:t>
          </a:r>
          <a:r>
            <a:rPr lang="en-US" dirty="0"/>
            <a:t> </a:t>
          </a:r>
          <a:r>
            <a:rPr lang="en-US" dirty="0" err="1"/>
            <a:t>lực</a:t>
          </a:r>
          <a:r>
            <a:rPr lang="en-US" dirty="0"/>
            <a:t> </a:t>
          </a:r>
          <a:r>
            <a:rPr lang="en-US" dirty="0" err="1"/>
            <a:t>học</a:t>
          </a:r>
          <a:r>
            <a:rPr lang="en-US" dirty="0"/>
            <a:t> </a:t>
          </a:r>
          <a:r>
            <a:rPr lang="en-US" dirty="0" err="1"/>
            <a:t>đường</a:t>
          </a:r>
          <a:endParaRPr lang="en-US" dirty="0"/>
        </a:p>
      </dgm:t>
    </dgm:pt>
    <dgm:pt modelId="{F8AAC3CA-6E10-4DDB-9C51-8135BDA0F23A}" type="parTrans" cxnId="{01E7F06D-A7E9-400C-B183-F94236A9B267}">
      <dgm:prSet/>
      <dgm:spPr/>
      <dgm:t>
        <a:bodyPr/>
        <a:lstStyle/>
        <a:p>
          <a:endParaRPr lang="en-US"/>
        </a:p>
      </dgm:t>
    </dgm:pt>
    <dgm:pt modelId="{CDF95A9E-FF38-4122-933C-B3B229E57CB2}" type="sibTrans" cxnId="{01E7F06D-A7E9-400C-B183-F94236A9B267}">
      <dgm:prSet/>
      <dgm:spPr/>
      <dgm:t>
        <a:bodyPr/>
        <a:lstStyle/>
        <a:p>
          <a:endParaRPr lang="en-US"/>
        </a:p>
      </dgm:t>
    </dgm:pt>
    <dgm:pt modelId="{8B0EC618-DAC5-4348-B237-548B1145CAB8}">
      <dgm:prSet phldrT="[Text]"/>
      <dgm:spPr/>
      <dgm:t>
        <a:bodyPr/>
        <a:lstStyle/>
        <a:p>
          <a:r>
            <a:rPr lang="en-US" dirty="0"/>
            <a:t>MỨC KHÁ</a:t>
          </a:r>
        </a:p>
        <a:p>
          <a:r>
            <a:rPr lang="en-US" dirty="0" err="1"/>
            <a:t>khuyến</a:t>
          </a:r>
          <a:r>
            <a:rPr lang="en-US" dirty="0"/>
            <a:t> </a:t>
          </a:r>
          <a:r>
            <a:rPr lang="en-US" dirty="0" err="1"/>
            <a:t>khích</a:t>
          </a:r>
          <a:r>
            <a:rPr lang="en-US" dirty="0"/>
            <a:t> </a:t>
          </a:r>
          <a:r>
            <a:rPr lang="en-US" dirty="0" err="1"/>
            <a:t>các</a:t>
          </a:r>
          <a:r>
            <a:rPr lang="en-US" dirty="0"/>
            <a:t> </a:t>
          </a:r>
          <a:r>
            <a:rPr lang="en-US" dirty="0" err="1"/>
            <a:t>thành</a:t>
          </a:r>
          <a:r>
            <a:rPr lang="en-US" dirty="0"/>
            <a:t> </a:t>
          </a:r>
          <a:r>
            <a:rPr lang="en-US" dirty="0" err="1"/>
            <a:t>viên</a:t>
          </a:r>
          <a:r>
            <a:rPr lang="en-US" dirty="0"/>
            <a:t> </a:t>
          </a:r>
          <a:r>
            <a:rPr lang="en-US" dirty="0" err="1"/>
            <a:t>tham</a:t>
          </a:r>
          <a:r>
            <a:rPr lang="en-US" dirty="0"/>
            <a:t> </a:t>
          </a:r>
          <a:r>
            <a:rPr lang="en-US" dirty="0" err="1"/>
            <a:t>gia</a:t>
          </a:r>
          <a:r>
            <a:rPr lang="en-US" dirty="0"/>
            <a:t> </a:t>
          </a:r>
          <a:r>
            <a:rPr lang="en-US" dirty="0" err="1"/>
            <a:t>xây</a:t>
          </a:r>
          <a:r>
            <a:rPr lang="en-US" dirty="0"/>
            <a:t> </a:t>
          </a:r>
          <a:r>
            <a:rPr lang="en-US" dirty="0" err="1"/>
            <a:t>dựng</a:t>
          </a:r>
          <a:r>
            <a:rPr lang="en-US" dirty="0"/>
            <a:t> </a:t>
          </a:r>
          <a:r>
            <a:rPr lang="en-US" dirty="0" err="1"/>
            <a:t>trường</a:t>
          </a:r>
          <a:r>
            <a:rPr lang="en-US" dirty="0"/>
            <a:t> </a:t>
          </a:r>
          <a:r>
            <a:rPr lang="en-US" dirty="0" err="1"/>
            <a:t>học</a:t>
          </a:r>
          <a:r>
            <a:rPr lang="en-US" dirty="0"/>
            <a:t> an </a:t>
          </a:r>
          <a:r>
            <a:rPr lang="en-US" dirty="0" err="1"/>
            <a:t>toàn</a:t>
          </a:r>
          <a:r>
            <a:rPr lang="en-US" dirty="0"/>
            <a:t>, </a:t>
          </a:r>
          <a:r>
            <a:rPr lang="en-US" dirty="0" err="1"/>
            <a:t>phòng</a:t>
          </a:r>
          <a:r>
            <a:rPr lang="en-US" dirty="0"/>
            <a:t> </a:t>
          </a:r>
          <a:r>
            <a:rPr lang="en-US" dirty="0" err="1"/>
            <a:t>chống</a:t>
          </a:r>
          <a:r>
            <a:rPr lang="en-US" dirty="0"/>
            <a:t> </a:t>
          </a:r>
          <a:r>
            <a:rPr lang="en-US" dirty="0" err="1"/>
            <a:t>bạo</a:t>
          </a:r>
          <a:r>
            <a:rPr lang="en-US" dirty="0"/>
            <a:t> </a:t>
          </a:r>
          <a:r>
            <a:rPr lang="en-US" dirty="0" err="1"/>
            <a:t>lực</a:t>
          </a:r>
          <a:r>
            <a:rPr lang="en-US" dirty="0"/>
            <a:t> </a:t>
          </a:r>
          <a:r>
            <a:rPr lang="en-US" dirty="0" err="1"/>
            <a:t>học</a:t>
          </a:r>
          <a:r>
            <a:rPr lang="en-US" dirty="0"/>
            <a:t> </a:t>
          </a:r>
          <a:r>
            <a:rPr lang="en-US" dirty="0" err="1"/>
            <a:t>đường</a:t>
          </a:r>
          <a:r>
            <a:rPr lang="en-US" dirty="0"/>
            <a:t>; </a:t>
          </a:r>
          <a:r>
            <a:rPr lang="en-US" dirty="0" err="1"/>
            <a:t>phát</a:t>
          </a:r>
          <a:r>
            <a:rPr lang="en-US" dirty="0"/>
            <a:t> </a:t>
          </a:r>
          <a:r>
            <a:rPr lang="en-US" dirty="0" err="1"/>
            <a:t>hiện</a:t>
          </a:r>
          <a:r>
            <a:rPr lang="en-US" dirty="0"/>
            <a:t>, </a:t>
          </a:r>
          <a:r>
            <a:rPr lang="en-US" dirty="0" err="1"/>
            <a:t>ngăn</a:t>
          </a:r>
          <a:r>
            <a:rPr lang="en-US" dirty="0"/>
            <a:t> </a:t>
          </a:r>
          <a:r>
            <a:rPr lang="en-US" dirty="0" err="1"/>
            <a:t>chặn</a:t>
          </a:r>
          <a:r>
            <a:rPr lang="en-US" dirty="0"/>
            <a:t>, </a:t>
          </a:r>
          <a:r>
            <a:rPr lang="en-US" dirty="0" err="1"/>
            <a:t>xử</a:t>
          </a:r>
          <a:r>
            <a:rPr lang="en-US" dirty="0"/>
            <a:t> </a:t>
          </a:r>
          <a:r>
            <a:rPr lang="en-US" dirty="0" err="1"/>
            <a:t>lý</a:t>
          </a:r>
          <a:r>
            <a:rPr lang="en-US" dirty="0"/>
            <a:t> </a:t>
          </a:r>
          <a:r>
            <a:rPr lang="en-US" dirty="0" err="1"/>
            <a:t>kịp</a:t>
          </a:r>
          <a:r>
            <a:rPr lang="en-US" dirty="0"/>
            <a:t> </a:t>
          </a:r>
          <a:r>
            <a:rPr lang="en-US" dirty="0" err="1"/>
            <a:t>thời</a:t>
          </a:r>
          <a:r>
            <a:rPr lang="en-US" dirty="0"/>
            <a:t> </a:t>
          </a:r>
          <a:r>
            <a:rPr lang="en-US" dirty="0" err="1"/>
            <a:t>các</a:t>
          </a:r>
          <a:r>
            <a:rPr lang="en-US" dirty="0"/>
            <a:t> </a:t>
          </a:r>
          <a:r>
            <a:rPr lang="en-US" dirty="0" err="1"/>
            <a:t>trường</a:t>
          </a:r>
          <a:r>
            <a:rPr lang="en-US" dirty="0"/>
            <a:t> </a:t>
          </a:r>
          <a:r>
            <a:rPr lang="en-US" dirty="0" err="1"/>
            <a:t>hợp</a:t>
          </a:r>
          <a:r>
            <a:rPr lang="en-US" dirty="0"/>
            <a:t> vi </a:t>
          </a:r>
          <a:r>
            <a:rPr lang="en-US" dirty="0" err="1"/>
            <a:t>phạm</a:t>
          </a:r>
          <a:r>
            <a:rPr lang="en-US" dirty="0"/>
            <a:t> </a:t>
          </a:r>
          <a:r>
            <a:rPr lang="en-US" dirty="0" err="1"/>
            <a:t>quy</a:t>
          </a:r>
          <a:r>
            <a:rPr lang="en-US" dirty="0"/>
            <a:t> </a:t>
          </a:r>
          <a:r>
            <a:rPr lang="en-US" dirty="0" err="1"/>
            <a:t>định</a:t>
          </a:r>
          <a:r>
            <a:rPr lang="en-US" dirty="0"/>
            <a:t> </a:t>
          </a:r>
          <a:r>
            <a:rPr lang="en-US" dirty="0" err="1"/>
            <a:t>của</a:t>
          </a:r>
          <a:r>
            <a:rPr lang="en-US" dirty="0"/>
            <a:t> </a:t>
          </a:r>
          <a:r>
            <a:rPr lang="en-US" dirty="0" err="1"/>
            <a:t>nhà</a:t>
          </a:r>
          <a:r>
            <a:rPr lang="en-US" dirty="0"/>
            <a:t> </a:t>
          </a:r>
          <a:r>
            <a:rPr lang="en-US" dirty="0" err="1"/>
            <a:t>trường</a:t>
          </a:r>
          <a:r>
            <a:rPr lang="en-US" dirty="0"/>
            <a:t> </a:t>
          </a:r>
          <a:r>
            <a:rPr lang="en-US" dirty="0" err="1"/>
            <a:t>về</a:t>
          </a:r>
          <a:r>
            <a:rPr lang="en-US" dirty="0"/>
            <a:t> </a:t>
          </a:r>
          <a:r>
            <a:rPr lang="en-US" dirty="0" err="1"/>
            <a:t>trường</a:t>
          </a:r>
          <a:r>
            <a:rPr lang="en-US" dirty="0"/>
            <a:t> </a:t>
          </a:r>
          <a:r>
            <a:rPr lang="en-US" dirty="0" err="1"/>
            <a:t>học</a:t>
          </a:r>
          <a:r>
            <a:rPr lang="en-US" dirty="0"/>
            <a:t> an </a:t>
          </a:r>
          <a:r>
            <a:rPr lang="en-US" dirty="0" err="1"/>
            <a:t>toàn</a:t>
          </a:r>
          <a:r>
            <a:rPr lang="en-US" dirty="0"/>
            <a:t>, </a:t>
          </a:r>
          <a:r>
            <a:rPr lang="en-US" dirty="0" err="1"/>
            <a:t>phòng</a:t>
          </a:r>
          <a:r>
            <a:rPr lang="en-US" dirty="0"/>
            <a:t> </a:t>
          </a:r>
          <a:r>
            <a:rPr lang="en-US" dirty="0" err="1"/>
            <a:t>chống</a:t>
          </a:r>
          <a:r>
            <a:rPr lang="en-US" dirty="0"/>
            <a:t> </a:t>
          </a:r>
          <a:r>
            <a:rPr lang="en-US" dirty="0" err="1"/>
            <a:t>bạo</a:t>
          </a:r>
          <a:r>
            <a:rPr lang="en-US" dirty="0"/>
            <a:t> </a:t>
          </a:r>
          <a:r>
            <a:rPr lang="en-US" dirty="0" err="1"/>
            <a:t>lực</a:t>
          </a:r>
          <a:r>
            <a:rPr lang="en-US" dirty="0"/>
            <a:t> </a:t>
          </a:r>
          <a:r>
            <a:rPr lang="en-US" dirty="0" err="1"/>
            <a:t>học</a:t>
          </a:r>
          <a:r>
            <a:rPr lang="en-US" dirty="0"/>
            <a:t> </a:t>
          </a:r>
          <a:r>
            <a:rPr lang="en-US" dirty="0" err="1"/>
            <a:t>đường</a:t>
          </a:r>
          <a:r>
            <a:rPr lang="en-US" dirty="0"/>
            <a:t>;</a:t>
          </a:r>
        </a:p>
      </dgm:t>
    </dgm:pt>
    <dgm:pt modelId="{8B57F222-CEB1-4AAB-AB12-D8BD28531F4C}" type="parTrans" cxnId="{1BD3A1DD-584D-4B05-A979-3BB144AD232A}">
      <dgm:prSet/>
      <dgm:spPr/>
      <dgm:t>
        <a:bodyPr/>
        <a:lstStyle/>
        <a:p>
          <a:endParaRPr lang="en-US"/>
        </a:p>
      </dgm:t>
    </dgm:pt>
    <dgm:pt modelId="{7202C8F4-FD9F-4876-9572-B5B61B8FA331}" type="sibTrans" cxnId="{1BD3A1DD-584D-4B05-A979-3BB144AD232A}">
      <dgm:prSet/>
      <dgm:spPr/>
      <dgm:t>
        <a:bodyPr/>
        <a:lstStyle/>
        <a:p>
          <a:endParaRPr lang="en-US"/>
        </a:p>
      </dgm:t>
    </dgm:pt>
    <dgm:pt modelId="{F97F9165-05CA-4621-8AD6-22695A115968}">
      <dgm:prSet phldrT="[Text]"/>
      <dgm:spPr/>
      <dgm:t>
        <a:bodyPr/>
        <a:lstStyle/>
        <a:p>
          <a:r>
            <a:rPr lang="en-US" dirty="0"/>
            <a:t>MỨC TỐT</a:t>
          </a:r>
        </a:p>
        <a:p>
          <a:r>
            <a:rPr lang="en-US" dirty="0" err="1"/>
            <a:t>tạo</a:t>
          </a:r>
          <a:r>
            <a:rPr lang="en-US" dirty="0"/>
            <a:t> </a:t>
          </a:r>
          <a:r>
            <a:rPr lang="en-US" dirty="0" err="1"/>
            <a:t>lập</a:t>
          </a:r>
          <a:r>
            <a:rPr lang="en-US" dirty="0"/>
            <a:t> </a:t>
          </a:r>
          <a:r>
            <a:rPr lang="en-US" dirty="0" err="1"/>
            <a:t>được</a:t>
          </a:r>
          <a:r>
            <a:rPr lang="en-US" dirty="0"/>
            <a:t> </a:t>
          </a:r>
          <a:r>
            <a:rPr lang="en-US" dirty="0" err="1"/>
            <a:t>mô</a:t>
          </a:r>
          <a:r>
            <a:rPr lang="en-US" dirty="0"/>
            <a:t> </a:t>
          </a:r>
          <a:r>
            <a:rPr lang="en-US" dirty="0" err="1"/>
            <a:t>hình</a:t>
          </a:r>
          <a:r>
            <a:rPr lang="en-US" dirty="0"/>
            <a:t> </a:t>
          </a:r>
          <a:r>
            <a:rPr lang="en-US" dirty="0" err="1"/>
            <a:t>trường</a:t>
          </a:r>
          <a:r>
            <a:rPr lang="en-US" dirty="0"/>
            <a:t> </a:t>
          </a:r>
          <a:r>
            <a:rPr lang="en-US" dirty="0" err="1"/>
            <a:t>học</a:t>
          </a:r>
          <a:r>
            <a:rPr lang="en-US" dirty="0"/>
            <a:t> an </a:t>
          </a:r>
          <a:r>
            <a:rPr lang="en-US" dirty="0" err="1"/>
            <a:t>toàn</a:t>
          </a:r>
          <a:r>
            <a:rPr lang="en-US" dirty="0"/>
            <a:t>, </a:t>
          </a:r>
          <a:r>
            <a:rPr lang="en-US" dirty="0" err="1"/>
            <a:t>phòng</a:t>
          </a:r>
          <a:r>
            <a:rPr lang="en-US" dirty="0"/>
            <a:t> </a:t>
          </a:r>
          <a:r>
            <a:rPr lang="en-US" dirty="0" err="1"/>
            <a:t>chống</a:t>
          </a:r>
          <a:r>
            <a:rPr lang="en-US" dirty="0"/>
            <a:t> </a:t>
          </a:r>
          <a:r>
            <a:rPr lang="en-US" dirty="0" err="1"/>
            <a:t>bạo</a:t>
          </a:r>
          <a:r>
            <a:rPr lang="en-US" dirty="0"/>
            <a:t> </a:t>
          </a:r>
          <a:r>
            <a:rPr lang="en-US" dirty="0" err="1"/>
            <a:t>lực</a:t>
          </a:r>
          <a:r>
            <a:rPr lang="en-US" dirty="0"/>
            <a:t> </a:t>
          </a:r>
          <a:r>
            <a:rPr lang="en-US" dirty="0" err="1"/>
            <a:t>học</a:t>
          </a:r>
          <a:r>
            <a:rPr lang="en-US" dirty="0"/>
            <a:t> </a:t>
          </a:r>
          <a:r>
            <a:rPr lang="en-US" dirty="0" err="1"/>
            <a:t>đường</a:t>
          </a:r>
          <a:r>
            <a:rPr lang="en-US" dirty="0"/>
            <a:t> </a:t>
          </a:r>
          <a:r>
            <a:rPr lang="en-US" dirty="0" err="1"/>
            <a:t>và</a:t>
          </a:r>
          <a:r>
            <a:rPr lang="en-US" dirty="0"/>
            <a:t> </a:t>
          </a:r>
          <a:r>
            <a:rPr lang="en-US" dirty="0" err="1"/>
            <a:t>hướng</a:t>
          </a:r>
          <a:r>
            <a:rPr lang="en-US" dirty="0"/>
            <a:t> </a:t>
          </a:r>
          <a:r>
            <a:rPr lang="en-US" dirty="0" err="1"/>
            <a:t>dẫn</a:t>
          </a:r>
          <a:r>
            <a:rPr lang="en-US" dirty="0"/>
            <a:t>, </a:t>
          </a:r>
          <a:r>
            <a:rPr lang="en-US" dirty="0" err="1"/>
            <a:t>hỗ</a:t>
          </a:r>
          <a:r>
            <a:rPr lang="en-US" dirty="0"/>
            <a:t> </a:t>
          </a:r>
          <a:r>
            <a:rPr lang="en-US" dirty="0" err="1"/>
            <a:t>trợ</a:t>
          </a:r>
          <a:r>
            <a:rPr lang="en-US" dirty="0"/>
            <a:t> </a:t>
          </a:r>
          <a:r>
            <a:rPr lang="en-US" dirty="0" err="1"/>
            <a:t>cán</a:t>
          </a:r>
          <a:r>
            <a:rPr lang="en-US" dirty="0"/>
            <a:t> </a:t>
          </a:r>
          <a:r>
            <a:rPr lang="en-US" dirty="0" err="1"/>
            <a:t>bộ</a:t>
          </a:r>
          <a:r>
            <a:rPr lang="en-US" dirty="0"/>
            <a:t> </a:t>
          </a:r>
          <a:r>
            <a:rPr lang="en-US" dirty="0" err="1"/>
            <a:t>quản</a:t>
          </a:r>
          <a:r>
            <a:rPr lang="en-US" dirty="0"/>
            <a:t> </a:t>
          </a:r>
          <a:r>
            <a:rPr lang="en-US" dirty="0" err="1"/>
            <a:t>lý</a:t>
          </a:r>
          <a:r>
            <a:rPr lang="en-US" dirty="0"/>
            <a:t> </a:t>
          </a:r>
          <a:r>
            <a:rPr lang="en-US" dirty="0" err="1"/>
            <a:t>cơ</a:t>
          </a:r>
          <a:r>
            <a:rPr lang="en-US" dirty="0"/>
            <a:t> </a:t>
          </a:r>
          <a:r>
            <a:rPr lang="en-US" dirty="0" err="1"/>
            <a:t>sở</a:t>
          </a:r>
          <a:r>
            <a:rPr lang="en-US" dirty="0"/>
            <a:t> </a:t>
          </a:r>
          <a:r>
            <a:rPr lang="en-US" dirty="0" err="1"/>
            <a:t>giáo</a:t>
          </a:r>
          <a:r>
            <a:rPr lang="en-US" dirty="0"/>
            <a:t> </a:t>
          </a:r>
          <a:r>
            <a:rPr lang="en-US" dirty="0" err="1"/>
            <a:t>dục</a:t>
          </a:r>
          <a:r>
            <a:rPr lang="en-US" dirty="0"/>
            <a:t> </a:t>
          </a:r>
          <a:r>
            <a:rPr lang="en-US" dirty="0" err="1"/>
            <a:t>phổ</a:t>
          </a:r>
          <a:r>
            <a:rPr lang="en-US" dirty="0"/>
            <a:t> </a:t>
          </a:r>
          <a:r>
            <a:rPr lang="en-US" dirty="0" err="1"/>
            <a:t>thông</a:t>
          </a:r>
          <a:r>
            <a:rPr lang="en-US" dirty="0"/>
            <a:t> </a:t>
          </a:r>
          <a:r>
            <a:rPr lang="en-US" dirty="0" err="1"/>
            <a:t>về</a:t>
          </a:r>
          <a:r>
            <a:rPr lang="en-US" dirty="0"/>
            <a:t> </a:t>
          </a:r>
          <a:r>
            <a:rPr lang="en-US" dirty="0" err="1"/>
            <a:t>xây</a:t>
          </a:r>
          <a:r>
            <a:rPr lang="en-US" dirty="0"/>
            <a:t> </a:t>
          </a:r>
          <a:r>
            <a:rPr lang="en-US" dirty="0" err="1"/>
            <a:t>dựng</a:t>
          </a:r>
          <a:r>
            <a:rPr lang="en-US" dirty="0"/>
            <a:t> </a:t>
          </a:r>
          <a:r>
            <a:rPr lang="en-US" dirty="0" err="1"/>
            <a:t>trường</a:t>
          </a:r>
          <a:r>
            <a:rPr lang="en-US" dirty="0"/>
            <a:t> </a:t>
          </a:r>
          <a:r>
            <a:rPr lang="en-US" dirty="0" err="1"/>
            <a:t>học</a:t>
          </a:r>
          <a:r>
            <a:rPr lang="en-US" dirty="0"/>
            <a:t> an </a:t>
          </a:r>
          <a:r>
            <a:rPr lang="en-US" dirty="0" err="1"/>
            <a:t>toàn</a:t>
          </a:r>
          <a:r>
            <a:rPr lang="en-US" dirty="0"/>
            <a:t>, </a:t>
          </a:r>
          <a:r>
            <a:rPr lang="en-US" dirty="0" err="1"/>
            <a:t>phòng</a:t>
          </a:r>
          <a:r>
            <a:rPr lang="en-US" dirty="0"/>
            <a:t> </a:t>
          </a:r>
          <a:r>
            <a:rPr lang="en-US" dirty="0" err="1"/>
            <a:t>chống</a:t>
          </a:r>
          <a:r>
            <a:rPr lang="en-US" dirty="0"/>
            <a:t> </a:t>
          </a:r>
          <a:r>
            <a:rPr lang="en-US" dirty="0" err="1"/>
            <a:t>bạo</a:t>
          </a:r>
          <a:r>
            <a:rPr lang="en-US" dirty="0"/>
            <a:t> </a:t>
          </a:r>
          <a:r>
            <a:rPr lang="en-US" dirty="0" err="1"/>
            <a:t>lực</a:t>
          </a:r>
          <a:r>
            <a:rPr lang="en-US" dirty="0"/>
            <a:t> </a:t>
          </a:r>
          <a:r>
            <a:rPr lang="en-US" dirty="0" err="1"/>
            <a:t>học</a:t>
          </a:r>
          <a:r>
            <a:rPr lang="en-US" dirty="0"/>
            <a:t> </a:t>
          </a:r>
          <a:r>
            <a:rPr lang="en-US" dirty="0" err="1"/>
            <a:t>đường</a:t>
          </a:r>
          <a:endParaRPr lang="en-US" dirty="0"/>
        </a:p>
      </dgm:t>
    </dgm:pt>
    <dgm:pt modelId="{59604010-56C3-43C2-9E07-D30EAAF4CD63}" type="parTrans" cxnId="{FEEC6A00-AC05-4117-9CE7-A18938DD710E}">
      <dgm:prSet/>
      <dgm:spPr/>
      <dgm:t>
        <a:bodyPr/>
        <a:lstStyle/>
        <a:p>
          <a:endParaRPr lang="en-US"/>
        </a:p>
      </dgm:t>
    </dgm:pt>
    <dgm:pt modelId="{FB9B2532-0009-4102-9F22-ACAF42214D7D}" type="sibTrans" cxnId="{FEEC6A00-AC05-4117-9CE7-A18938DD710E}">
      <dgm:prSet/>
      <dgm:spPr/>
      <dgm:t>
        <a:bodyPr/>
        <a:lstStyle/>
        <a:p>
          <a:endParaRPr lang="en-US"/>
        </a:p>
      </dgm:t>
    </dgm:pt>
    <dgm:pt modelId="{538B8B08-57BC-4824-93EF-6F24DA16217A}" type="pres">
      <dgm:prSet presAssocID="{32687E06-E86C-4744-970D-EE37C80D39E7}" presName="CompostProcess" presStyleCnt="0">
        <dgm:presLayoutVars>
          <dgm:dir/>
          <dgm:resizeHandles val="exact"/>
        </dgm:presLayoutVars>
      </dgm:prSet>
      <dgm:spPr/>
    </dgm:pt>
    <dgm:pt modelId="{3552A19B-2F18-406C-B836-EEC010281EF6}" type="pres">
      <dgm:prSet presAssocID="{32687E06-E86C-4744-970D-EE37C80D39E7}" presName="arrow" presStyleLbl="bgShp" presStyleIdx="0" presStyleCnt="1"/>
      <dgm:spPr/>
    </dgm:pt>
    <dgm:pt modelId="{C83D6E28-2A84-46FF-AA9F-A4480D0EE105}" type="pres">
      <dgm:prSet presAssocID="{32687E06-E86C-4744-970D-EE37C80D39E7}" presName="linearProcess" presStyleCnt="0"/>
      <dgm:spPr/>
    </dgm:pt>
    <dgm:pt modelId="{D1B9C7C6-110F-4B63-8879-DCA4945F5A2D}" type="pres">
      <dgm:prSet presAssocID="{6747D863-6317-46FE-8BE7-CB210DF54B7A}" presName="textNode" presStyleLbl="node1" presStyleIdx="0" presStyleCnt="3">
        <dgm:presLayoutVars>
          <dgm:bulletEnabled val="1"/>
        </dgm:presLayoutVars>
      </dgm:prSet>
      <dgm:spPr/>
      <dgm:t>
        <a:bodyPr/>
        <a:lstStyle/>
        <a:p>
          <a:endParaRPr kumimoji="1" lang="ja-JP" altLang="en-US"/>
        </a:p>
      </dgm:t>
    </dgm:pt>
    <dgm:pt modelId="{01F1904E-331C-4180-977B-4CD9B3E8549E}" type="pres">
      <dgm:prSet presAssocID="{CDF95A9E-FF38-4122-933C-B3B229E57CB2}" presName="sibTrans" presStyleCnt="0"/>
      <dgm:spPr/>
    </dgm:pt>
    <dgm:pt modelId="{F7C69D7B-7C4E-4B96-8910-EE615B5FC344}" type="pres">
      <dgm:prSet presAssocID="{8B0EC618-DAC5-4348-B237-548B1145CAB8}" presName="textNode" presStyleLbl="node1" presStyleIdx="1" presStyleCnt="3" custLinFactNeighborX="-47523" custLinFactNeighborY="-1250">
        <dgm:presLayoutVars>
          <dgm:bulletEnabled val="1"/>
        </dgm:presLayoutVars>
      </dgm:prSet>
      <dgm:spPr/>
      <dgm:t>
        <a:bodyPr/>
        <a:lstStyle/>
        <a:p>
          <a:endParaRPr kumimoji="1" lang="ja-JP" altLang="en-US"/>
        </a:p>
      </dgm:t>
    </dgm:pt>
    <dgm:pt modelId="{7B5CFD11-0BEE-4649-80DF-621BC2373A44}" type="pres">
      <dgm:prSet presAssocID="{7202C8F4-FD9F-4876-9572-B5B61B8FA331}" presName="sibTrans" presStyleCnt="0"/>
      <dgm:spPr/>
    </dgm:pt>
    <dgm:pt modelId="{DA77809B-6729-456F-8231-F0AB83B553CF}" type="pres">
      <dgm:prSet presAssocID="{F97F9165-05CA-4621-8AD6-22695A115968}" presName="textNode" presStyleLbl="node1" presStyleIdx="2" presStyleCnt="3" custLinFactNeighborX="-64444" custLinFactNeighborY="-5000">
        <dgm:presLayoutVars>
          <dgm:bulletEnabled val="1"/>
        </dgm:presLayoutVars>
      </dgm:prSet>
      <dgm:spPr/>
      <dgm:t>
        <a:bodyPr/>
        <a:lstStyle/>
        <a:p>
          <a:endParaRPr kumimoji="1" lang="ja-JP" altLang="en-US"/>
        </a:p>
      </dgm:t>
    </dgm:pt>
  </dgm:ptLst>
  <dgm:cxnLst>
    <dgm:cxn modelId="{710BC01A-1542-4885-B318-80B917C0C132}" type="presOf" srcId="{8B0EC618-DAC5-4348-B237-548B1145CAB8}" destId="{F7C69D7B-7C4E-4B96-8910-EE615B5FC344}" srcOrd="0" destOrd="0" presId="urn:microsoft.com/office/officeart/2005/8/layout/hProcess9"/>
    <dgm:cxn modelId="{01E7F06D-A7E9-400C-B183-F94236A9B267}" srcId="{32687E06-E86C-4744-970D-EE37C80D39E7}" destId="{6747D863-6317-46FE-8BE7-CB210DF54B7A}" srcOrd="0" destOrd="0" parTransId="{F8AAC3CA-6E10-4DDB-9C51-8135BDA0F23A}" sibTransId="{CDF95A9E-FF38-4122-933C-B3B229E57CB2}"/>
    <dgm:cxn modelId="{FEEC6A00-AC05-4117-9CE7-A18938DD710E}" srcId="{32687E06-E86C-4744-970D-EE37C80D39E7}" destId="{F97F9165-05CA-4621-8AD6-22695A115968}" srcOrd="2" destOrd="0" parTransId="{59604010-56C3-43C2-9E07-D30EAAF4CD63}" sibTransId="{FB9B2532-0009-4102-9F22-ACAF42214D7D}"/>
    <dgm:cxn modelId="{4F990B8D-72EC-48E4-BE5C-5EFB761E3D56}" type="presOf" srcId="{F97F9165-05CA-4621-8AD6-22695A115968}" destId="{DA77809B-6729-456F-8231-F0AB83B553CF}" srcOrd="0" destOrd="0" presId="urn:microsoft.com/office/officeart/2005/8/layout/hProcess9"/>
    <dgm:cxn modelId="{1BD3A1DD-584D-4B05-A979-3BB144AD232A}" srcId="{32687E06-E86C-4744-970D-EE37C80D39E7}" destId="{8B0EC618-DAC5-4348-B237-548B1145CAB8}" srcOrd="1" destOrd="0" parTransId="{8B57F222-CEB1-4AAB-AB12-D8BD28531F4C}" sibTransId="{7202C8F4-FD9F-4876-9572-B5B61B8FA331}"/>
    <dgm:cxn modelId="{CEA18030-64BB-417A-BA9A-EA297976DAE9}" type="presOf" srcId="{6747D863-6317-46FE-8BE7-CB210DF54B7A}" destId="{D1B9C7C6-110F-4B63-8879-DCA4945F5A2D}" srcOrd="0" destOrd="0" presId="urn:microsoft.com/office/officeart/2005/8/layout/hProcess9"/>
    <dgm:cxn modelId="{5F1DE2ED-3E4C-4D80-94E9-045531414C71}" type="presOf" srcId="{32687E06-E86C-4744-970D-EE37C80D39E7}" destId="{538B8B08-57BC-4824-93EF-6F24DA16217A}" srcOrd="0" destOrd="0" presId="urn:microsoft.com/office/officeart/2005/8/layout/hProcess9"/>
    <dgm:cxn modelId="{15940E47-679D-48FA-9C04-B08F8D642991}" type="presParOf" srcId="{538B8B08-57BC-4824-93EF-6F24DA16217A}" destId="{3552A19B-2F18-406C-B836-EEC010281EF6}" srcOrd="0" destOrd="0" presId="urn:microsoft.com/office/officeart/2005/8/layout/hProcess9"/>
    <dgm:cxn modelId="{2936C0C6-EA10-4FDF-B8FC-12872844319A}" type="presParOf" srcId="{538B8B08-57BC-4824-93EF-6F24DA16217A}" destId="{C83D6E28-2A84-46FF-AA9F-A4480D0EE105}" srcOrd="1" destOrd="0" presId="urn:microsoft.com/office/officeart/2005/8/layout/hProcess9"/>
    <dgm:cxn modelId="{03B35AAE-CA94-4AA3-8ED2-69541EC6C239}" type="presParOf" srcId="{C83D6E28-2A84-46FF-AA9F-A4480D0EE105}" destId="{D1B9C7C6-110F-4B63-8879-DCA4945F5A2D}" srcOrd="0" destOrd="0" presId="urn:microsoft.com/office/officeart/2005/8/layout/hProcess9"/>
    <dgm:cxn modelId="{9879578D-F416-4BBD-9744-99BE2B3E0113}" type="presParOf" srcId="{C83D6E28-2A84-46FF-AA9F-A4480D0EE105}" destId="{01F1904E-331C-4180-977B-4CD9B3E8549E}" srcOrd="1" destOrd="0" presId="urn:microsoft.com/office/officeart/2005/8/layout/hProcess9"/>
    <dgm:cxn modelId="{9DFB2E1C-A296-4EF5-A1D5-7E436E6ADC05}" type="presParOf" srcId="{C83D6E28-2A84-46FF-AA9F-A4480D0EE105}" destId="{F7C69D7B-7C4E-4B96-8910-EE615B5FC344}" srcOrd="2" destOrd="0" presId="urn:microsoft.com/office/officeart/2005/8/layout/hProcess9"/>
    <dgm:cxn modelId="{B0102D2D-FB4A-4330-9E23-A781FF23B775}" type="presParOf" srcId="{C83D6E28-2A84-46FF-AA9F-A4480D0EE105}" destId="{7B5CFD11-0BEE-4649-80DF-621BC2373A44}" srcOrd="3" destOrd="0" presId="urn:microsoft.com/office/officeart/2005/8/layout/hProcess9"/>
    <dgm:cxn modelId="{A8588ACD-5DCB-466F-8831-166E2425C40E}" type="presParOf" srcId="{C83D6E28-2A84-46FF-AA9F-A4480D0EE105}" destId="{DA77809B-6729-456F-8231-F0AB83B553CF}"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903B3ED-5FF0-4C42-8FB5-9C941C776831}" type="doc">
      <dgm:prSet loTypeId="urn:microsoft.com/office/officeart/2008/layout/HorizontalMultiLevelHierarchy" loCatId="hierarchy" qsTypeId="urn:microsoft.com/office/officeart/2005/8/quickstyle/simple1" qsCatId="simple" csTypeId="urn:microsoft.com/office/officeart/2005/8/colors/colorful3" csCatId="colorful" phldr="1"/>
      <dgm:spPr/>
      <dgm:t>
        <a:bodyPr/>
        <a:lstStyle/>
        <a:p>
          <a:endParaRPr lang="en-US"/>
        </a:p>
      </dgm:t>
    </dgm:pt>
    <dgm:pt modelId="{6AD5A0A7-2E1A-4699-AEA0-6F721201B0D9}">
      <dgm:prSet phldrT="[Text]" custT="1"/>
      <dgm:spPr/>
      <dgm:t>
        <a:bodyPr/>
        <a:lstStyle/>
        <a:p>
          <a:r>
            <a:rPr lang="en-US" sz="2400" dirty="0"/>
            <a:t>CHUẨN HT</a:t>
          </a:r>
        </a:p>
      </dgm:t>
    </dgm:pt>
    <dgm:pt modelId="{7EC488E1-8599-4942-AFAF-AFC54134E7A1}" type="parTrans" cxnId="{B2ED368A-245B-483F-8E49-26A8C9B416A7}">
      <dgm:prSet/>
      <dgm:spPr/>
      <dgm:t>
        <a:bodyPr/>
        <a:lstStyle/>
        <a:p>
          <a:endParaRPr lang="en-US"/>
        </a:p>
      </dgm:t>
    </dgm:pt>
    <dgm:pt modelId="{4DF308AE-673B-4AE3-9563-372F7955FE4E}" type="sibTrans" cxnId="{B2ED368A-245B-483F-8E49-26A8C9B416A7}">
      <dgm:prSet/>
      <dgm:spPr/>
      <dgm:t>
        <a:bodyPr/>
        <a:lstStyle/>
        <a:p>
          <a:endParaRPr lang="en-US"/>
        </a:p>
      </dgm:t>
    </dgm:pt>
    <dgm:pt modelId="{D168A9C5-5080-4148-93E9-B3C5B389BA2B}">
      <dgm:prSet phldrT="[Text]" custT="1"/>
      <dgm:spPr/>
      <dgm:t>
        <a:bodyPr/>
        <a:lstStyle/>
        <a:p>
          <a:r>
            <a:rPr lang="en-US" sz="2000" b="1" dirty="0"/>
            <a:t>TIÊU CHUẨN 2</a:t>
          </a:r>
        </a:p>
      </dgm:t>
    </dgm:pt>
    <dgm:pt modelId="{4DF477CB-6EF5-4E9C-A44D-569D1E6A6CC7}" type="parTrans" cxnId="{606B1041-C624-43BB-86E0-E9D74C28C05D}">
      <dgm:prSet/>
      <dgm:spPr/>
      <dgm:t>
        <a:bodyPr/>
        <a:lstStyle/>
        <a:p>
          <a:endParaRPr lang="en-US"/>
        </a:p>
      </dgm:t>
    </dgm:pt>
    <dgm:pt modelId="{77A05C73-AFDA-4423-8F8D-C7088A5764D8}" type="sibTrans" cxnId="{606B1041-C624-43BB-86E0-E9D74C28C05D}">
      <dgm:prSet/>
      <dgm:spPr/>
      <dgm:t>
        <a:bodyPr/>
        <a:lstStyle/>
        <a:p>
          <a:endParaRPr lang="en-US"/>
        </a:p>
      </dgm:t>
    </dgm:pt>
    <dgm:pt modelId="{54C968E5-87B4-44B5-A333-2E78B39C4C85}">
      <dgm:prSet phldrT="[Text]" custT="1"/>
      <dgm:spPr/>
      <dgm:t>
        <a:bodyPr/>
        <a:lstStyle/>
        <a:p>
          <a:r>
            <a:rPr lang="en-US" sz="2000" b="1" dirty="0"/>
            <a:t>TIÊU CHUẨN 4</a:t>
          </a:r>
          <a:endParaRPr lang="en-US" sz="2000" dirty="0"/>
        </a:p>
      </dgm:t>
    </dgm:pt>
    <dgm:pt modelId="{947FFBF3-FAB4-4C30-B327-4816263608EB}" type="parTrans" cxnId="{52EB752A-80FE-45E3-B1E2-55E1F734527F}">
      <dgm:prSet/>
      <dgm:spPr/>
      <dgm:t>
        <a:bodyPr/>
        <a:lstStyle/>
        <a:p>
          <a:endParaRPr lang="en-US"/>
        </a:p>
      </dgm:t>
    </dgm:pt>
    <dgm:pt modelId="{295B4A95-5AA6-4AB0-AD95-1AC0A539A69B}" type="sibTrans" cxnId="{52EB752A-80FE-45E3-B1E2-55E1F734527F}">
      <dgm:prSet/>
      <dgm:spPr/>
      <dgm:t>
        <a:bodyPr/>
        <a:lstStyle/>
        <a:p>
          <a:endParaRPr lang="en-US"/>
        </a:p>
      </dgm:t>
    </dgm:pt>
    <dgm:pt modelId="{AC612D26-DB7F-4A9C-96C7-75B2E2D1BF63}">
      <dgm:prSet/>
      <dgm:spPr/>
      <dgm:t>
        <a:bodyPr/>
        <a:lstStyle/>
        <a:p>
          <a:r>
            <a:rPr lang="en-US" dirty="0" err="1"/>
            <a:t>Tiêu</a:t>
          </a:r>
          <a:r>
            <a:rPr lang="en-US" dirty="0"/>
            <a:t> </a:t>
          </a:r>
          <a:r>
            <a:rPr lang="en-US" dirty="0" err="1"/>
            <a:t>chí</a:t>
          </a:r>
          <a:r>
            <a:rPr lang="en-US" dirty="0"/>
            <a:t> 4</a:t>
          </a:r>
        </a:p>
      </dgm:t>
    </dgm:pt>
    <dgm:pt modelId="{86A24560-586A-46F5-BCF5-EF6507F2342E}" type="parTrans" cxnId="{7B658F5A-FD83-4644-B63F-4A2C47183DBE}">
      <dgm:prSet/>
      <dgm:spPr/>
      <dgm:t>
        <a:bodyPr/>
        <a:lstStyle/>
        <a:p>
          <a:endParaRPr lang="en-US"/>
        </a:p>
      </dgm:t>
    </dgm:pt>
    <dgm:pt modelId="{40CE640A-8774-44FF-BC82-4EFD293CD930}" type="sibTrans" cxnId="{7B658F5A-FD83-4644-B63F-4A2C47183DBE}">
      <dgm:prSet/>
      <dgm:spPr/>
      <dgm:t>
        <a:bodyPr/>
        <a:lstStyle/>
        <a:p>
          <a:endParaRPr lang="en-US"/>
        </a:p>
      </dgm:t>
    </dgm:pt>
    <dgm:pt modelId="{EFB0A387-6C22-45BC-BE44-65B0C74C5491}">
      <dgm:prSet/>
      <dgm:spPr/>
      <dgm:t>
        <a:bodyPr/>
        <a:lstStyle/>
        <a:p>
          <a:r>
            <a:rPr lang="en-US" dirty="0" err="1"/>
            <a:t>Tiêu</a:t>
          </a:r>
          <a:r>
            <a:rPr lang="en-US" dirty="0"/>
            <a:t> </a:t>
          </a:r>
          <a:r>
            <a:rPr lang="en-US" dirty="0" err="1"/>
            <a:t>chí</a:t>
          </a:r>
          <a:r>
            <a:rPr lang="en-US" dirty="0"/>
            <a:t> 5</a:t>
          </a:r>
        </a:p>
      </dgm:t>
    </dgm:pt>
    <dgm:pt modelId="{DF7C3D27-DE0C-4C03-8951-9E1399AEC28B}" type="parTrans" cxnId="{DE7C3B53-5867-442D-A54A-DEA6EB98C240}">
      <dgm:prSet/>
      <dgm:spPr/>
      <dgm:t>
        <a:bodyPr/>
        <a:lstStyle/>
        <a:p>
          <a:endParaRPr lang="en-US"/>
        </a:p>
      </dgm:t>
    </dgm:pt>
    <dgm:pt modelId="{32DB571F-6892-4FEE-AB92-BCDFF32853F9}" type="sibTrans" cxnId="{DE7C3B53-5867-442D-A54A-DEA6EB98C240}">
      <dgm:prSet/>
      <dgm:spPr/>
      <dgm:t>
        <a:bodyPr/>
        <a:lstStyle/>
        <a:p>
          <a:endParaRPr lang="en-US"/>
        </a:p>
      </dgm:t>
    </dgm:pt>
    <dgm:pt modelId="{102A79C3-8060-41F0-B8FA-1444FEE27F4A}">
      <dgm:prSet/>
      <dgm:spPr/>
      <dgm:t>
        <a:bodyPr/>
        <a:lstStyle/>
        <a:p>
          <a:r>
            <a:rPr lang="en-US" dirty="0" err="1"/>
            <a:t>Tiêu</a:t>
          </a:r>
          <a:r>
            <a:rPr lang="en-US" dirty="0"/>
            <a:t> </a:t>
          </a:r>
          <a:r>
            <a:rPr lang="en-US" dirty="0" err="1"/>
            <a:t>chí</a:t>
          </a:r>
          <a:r>
            <a:rPr lang="en-US" dirty="0"/>
            <a:t> 14</a:t>
          </a:r>
        </a:p>
      </dgm:t>
    </dgm:pt>
    <dgm:pt modelId="{5F879A62-2AC4-4CE4-9D4A-05A66DD52731}" type="parTrans" cxnId="{2F6BD92D-B4CD-4617-A316-80408B5FB911}">
      <dgm:prSet/>
      <dgm:spPr/>
      <dgm:t>
        <a:bodyPr/>
        <a:lstStyle/>
        <a:p>
          <a:endParaRPr lang="en-US"/>
        </a:p>
      </dgm:t>
    </dgm:pt>
    <dgm:pt modelId="{54160460-49B2-4360-A995-FA3AFFBD34AF}" type="sibTrans" cxnId="{2F6BD92D-B4CD-4617-A316-80408B5FB911}">
      <dgm:prSet/>
      <dgm:spPr/>
      <dgm:t>
        <a:bodyPr/>
        <a:lstStyle/>
        <a:p>
          <a:endParaRPr lang="en-US"/>
        </a:p>
      </dgm:t>
    </dgm:pt>
    <dgm:pt modelId="{C927A05A-F4C1-49C9-A6A5-809F04230B0B}">
      <dgm:prSet/>
      <dgm:spPr/>
      <dgm:t>
        <a:bodyPr/>
        <a:lstStyle/>
        <a:p>
          <a:r>
            <a:rPr lang="en-US" dirty="0" err="1"/>
            <a:t>Tiêu</a:t>
          </a:r>
          <a:r>
            <a:rPr lang="en-US" dirty="0"/>
            <a:t> </a:t>
          </a:r>
          <a:r>
            <a:rPr lang="en-US" dirty="0" err="1"/>
            <a:t>chí</a:t>
          </a:r>
          <a:r>
            <a:rPr lang="en-US" dirty="0"/>
            <a:t> 15</a:t>
          </a:r>
        </a:p>
      </dgm:t>
    </dgm:pt>
    <dgm:pt modelId="{23B298C0-7739-47F3-871B-0B219644E467}" type="parTrans" cxnId="{C8804BAD-4A6E-4108-AC83-7E3DF63D317D}">
      <dgm:prSet/>
      <dgm:spPr/>
      <dgm:t>
        <a:bodyPr/>
        <a:lstStyle/>
        <a:p>
          <a:endParaRPr lang="en-US"/>
        </a:p>
      </dgm:t>
    </dgm:pt>
    <dgm:pt modelId="{6A0499BA-E0F7-4B1E-971E-7A92088ED4EC}" type="sibTrans" cxnId="{C8804BAD-4A6E-4108-AC83-7E3DF63D317D}">
      <dgm:prSet/>
      <dgm:spPr/>
      <dgm:t>
        <a:bodyPr/>
        <a:lstStyle/>
        <a:p>
          <a:endParaRPr lang="en-US"/>
        </a:p>
      </dgm:t>
    </dgm:pt>
    <dgm:pt modelId="{2041CAF6-D9AF-4871-A431-6EFF53C048CA}">
      <dgm:prSet/>
      <dgm:spPr/>
      <dgm:t>
        <a:bodyPr/>
        <a:lstStyle/>
        <a:p>
          <a:r>
            <a:rPr lang="en-US" dirty="0" err="1"/>
            <a:t>Tiêu</a:t>
          </a:r>
          <a:r>
            <a:rPr lang="en-US" dirty="0"/>
            <a:t> </a:t>
          </a:r>
          <a:r>
            <a:rPr lang="en-US" dirty="0" err="1"/>
            <a:t>chí</a:t>
          </a:r>
          <a:r>
            <a:rPr lang="en-US" dirty="0"/>
            <a:t> 16</a:t>
          </a:r>
        </a:p>
      </dgm:t>
    </dgm:pt>
    <dgm:pt modelId="{B5659FC4-DB53-44D6-B1C8-03052548550E}" type="parTrans" cxnId="{ACC1CD24-3698-4D62-973D-9A260232133C}">
      <dgm:prSet/>
      <dgm:spPr/>
      <dgm:t>
        <a:bodyPr/>
        <a:lstStyle/>
        <a:p>
          <a:endParaRPr lang="en-US"/>
        </a:p>
      </dgm:t>
    </dgm:pt>
    <dgm:pt modelId="{17B73338-4E69-4E76-8178-93CD35EAB75A}" type="sibTrans" cxnId="{ACC1CD24-3698-4D62-973D-9A260232133C}">
      <dgm:prSet/>
      <dgm:spPr/>
      <dgm:t>
        <a:bodyPr/>
        <a:lstStyle/>
        <a:p>
          <a:endParaRPr lang="en-US"/>
        </a:p>
      </dgm:t>
    </dgm:pt>
    <dgm:pt modelId="{504A1B2C-E4EE-4BD5-9CF9-79D30F8983AC}">
      <dgm:prSet custT="1"/>
      <dgm:spPr/>
      <dgm:t>
        <a:bodyPr/>
        <a:lstStyle/>
        <a:p>
          <a:r>
            <a:rPr lang="en-US" sz="2000" b="1" dirty="0"/>
            <a:t>TIÊU CHUẨN 1</a:t>
          </a:r>
        </a:p>
      </dgm:t>
    </dgm:pt>
    <dgm:pt modelId="{36C9B2D2-0E51-43DC-979B-FBA1277D2906}" type="parTrans" cxnId="{62182B5B-D8A3-4B2D-80C2-33C3E6071F50}">
      <dgm:prSet/>
      <dgm:spPr/>
      <dgm:t>
        <a:bodyPr/>
        <a:lstStyle/>
        <a:p>
          <a:endParaRPr lang="en-US"/>
        </a:p>
      </dgm:t>
    </dgm:pt>
    <dgm:pt modelId="{E4AA156C-4678-4574-8ED9-D1A3F6A40D8F}" type="sibTrans" cxnId="{62182B5B-D8A3-4B2D-80C2-33C3E6071F50}">
      <dgm:prSet/>
      <dgm:spPr/>
      <dgm:t>
        <a:bodyPr/>
        <a:lstStyle/>
        <a:p>
          <a:endParaRPr lang="en-US"/>
        </a:p>
      </dgm:t>
    </dgm:pt>
    <dgm:pt modelId="{E7823DE5-971A-4221-864B-E6C223BBD45D}">
      <dgm:prSet/>
      <dgm:spPr/>
      <dgm:t>
        <a:bodyPr/>
        <a:lstStyle/>
        <a:p>
          <a:r>
            <a:rPr lang="en-US" dirty="0" err="1"/>
            <a:t>Tieu</a:t>
          </a:r>
          <a:r>
            <a:rPr lang="en-US" dirty="0"/>
            <a:t> </a:t>
          </a:r>
          <a:r>
            <a:rPr lang="en-US" dirty="0" err="1"/>
            <a:t>chí</a:t>
          </a:r>
          <a:r>
            <a:rPr lang="en-US" dirty="0"/>
            <a:t> 3</a:t>
          </a:r>
        </a:p>
      </dgm:t>
    </dgm:pt>
    <dgm:pt modelId="{DB647844-6DD9-4CE8-8156-161F4A454C2F}" type="parTrans" cxnId="{2975976F-DF7E-4296-95DD-C5CF8F2C0AE3}">
      <dgm:prSet/>
      <dgm:spPr/>
      <dgm:t>
        <a:bodyPr/>
        <a:lstStyle/>
        <a:p>
          <a:endParaRPr lang="en-US"/>
        </a:p>
      </dgm:t>
    </dgm:pt>
    <dgm:pt modelId="{CF40633C-1226-43B9-944E-3485816631B7}" type="sibTrans" cxnId="{2975976F-DF7E-4296-95DD-C5CF8F2C0AE3}">
      <dgm:prSet/>
      <dgm:spPr/>
      <dgm:t>
        <a:bodyPr/>
        <a:lstStyle/>
        <a:p>
          <a:endParaRPr lang="en-US"/>
        </a:p>
      </dgm:t>
    </dgm:pt>
    <dgm:pt modelId="{6231AB62-6836-498B-A2AD-69C27587B442}">
      <dgm:prSet/>
      <dgm:spPr/>
      <dgm:t>
        <a:bodyPr/>
        <a:lstStyle/>
        <a:p>
          <a:r>
            <a:rPr lang="en-US" dirty="0" err="1"/>
            <a:t>Tiêu</a:t>
          </a:r>
          <a:r>
            <a:rPr lang="en-US" dirty="0"/>
            <a:t> </a:t>
          </a:r>
          <a:r>
            <a:rPr lang="en-US" dirty="0" err="1"/>
            <a:t>chí</a:t>
          </a:r>
          <a:r>
            <a:rPr lang="en-US" dirty="0"/>
            <a:t> 2</a:t>
          </a:r>
        </a:p>
      </dgm:t>
    </dgm:pt>
    <dgm:pt modelId="{7497DC91-A865-4337-9462-A1EC9CA67486}" type="parTrans" cxnId="{DFF4579F-B984-4A03-AFDC-5094445FD910}">
      <dgm:prSet/>
      <dgm:spPr/>
      <dgm:t>
        <a:bodyPr/>
        <a:lstStyle/>
        <a:p>
          <a:endParaRPr lang="en-US"/>
        </a:p>
      </dgm:t>
    </dgm:pt>
    <dgm:pt modelId="{59A0D6AC-36BC-47BD-8BB6-4377BF150C3B}" type="sibTrans" cxnId="{DFF4579F-B984-4A03-AFDC-5094445FD910}">
      <dgm:prSet/>
      <dgm:spPr/>
      <dgm:t>
        <a:bodyPr/>
        <a:lstStyle/>
        <a:p>
          <a:endParaRPr lang="en-US"/>
        </a:p>
      </dgm:t>
    </dgm:pt>
    <dgm:pt modelId="{78385F57-B08E-437E-AAA1-968E6D005051}">
      <dgm:prSet/>
      <dgm:spPr/>
      <dgm:t>
        <a:bodyPr/>
        <a:lstStyle/>
        <a:p>
          <a:r>
            <a:rPr lang="en-US" dirty="0" err="1"/>
            <a:t>Tiêu</a:t>
          </a:r>
          <a:r>
            <a:rPr lang="en-US" dirty="0"/>
            <a:t> </a:t>
          </a:r>
          <a:r>
            <a:rPr lang="en-US" dirty="0" err="1"/>
            <a:t>chí</a:t>
          </a:r>
          <a:r>
            <a:rPr lang="en-US" dirty="0"/>
            <a:t> 1</a:t>
          </a:r>
        </a:p>
      </dgm:t>
    </dgm:pt>
    <dgm:pt modelId="{AECED08F-5CAB-42D8-AD56-538EB58F44CD}" type="parTrans" cxnId="{C79B1978-29C2-458E-A298-8DFB60376D83}">
      <dgm:prSet/>
      <dgm:spPr/>
      <dgm:t>
        <a:bodyPr/>
        <a:lstStyle/>
        <a:p>
          <a:endParaRPr lang="en-US"/>
        </a:p>
      </dgm:t>
    </dgm:pt>
    <dgm:pt modelId="{01F288AC-D01B-4B34-A708-B376C9825CF6}" type="sibTrans" cxnId="{C79B1978-29C2-458E-A298-8DFB60376D83}">
      <dgm:prSet/>
      <dgm:spPr/>
      <dgm:t>
        <a:bodyPr/>
        <a:lstStyle/>
        <a:p>
          <a:endParaRPr lang="en-US"/>
        </a:p>
      </dgm:t>
    </dgm:pt>
    <dgm:pt modelId="{54102E63-1182-4A0E-AEA6-0F1FA35519BF}">
      <dgm:prSet custT="1"/>
      <dgm:spPr/>
      <dgm:t>
        <a:bodyPr/>
        <a:lstStyle/>
        <a:p>
          <a:r>
            <a:rPr lang="en-US" sz="2000" b="1" dirty="0"/>
            <a:t>TIÊU CHUẨN 3</a:t>
          </a:r>
        </a:p>
      </dgm:t>
    </dgm:pt>
    <dgm:pt modelId="{385B753F-F53B-482E-8550-6DD4600CE721}" type="parTrans" cxnId="{FD6FE76F-D318-46B9-A055-2B77843595C5}">
      <dgm:prSet/>
      <dgm:spPr/>
      <dgm:t>
        <a:bodyPr/>
        <a:lstStyle/>
        <a:p>
          <a:endParaRPr lang="en-US"/>
        </a:p>
      </dgm:t>
    </dgm:pt>
    <dgm:pt modelId="{D4576625-A5CF-4372-8BBB-F34974E84D88}" type="sibTrans" cxnId="{FD6FE76F-D318-46B9-A055-2B77843595C5}">
      <dgm:prSet/>
      <dgm:spPr/>
      <dgm:t>
        <a:bodyPr/>
        <a:lstStyle/>
        <a:p>
          <a:endParaRPr lang="en-US"/>
        </a:p>
      </dgm:t>
    </dgm:pt>
    <dgm:pt modelId="{6B84006D-5788-45D3-9F7A-4D33758E929B}">
      <dgm:prSet/>
      <dgm:spPr/>
      <dgm:t>
        <a:bodyPr/>
        <a:lstStyle/>
        <a:p>
          <a:r>
            <a:rPr lang="en-US" dirty="0" err="1"/>
            <a:t>Tiêu</a:t>
          </a:r>
          <a:r>
            <a:rPr lang="en-US" dirty="0"/>
            <a:t> </a:t>
          </a:r>
          <a:r>
            <a:rPr lang="en-US" dirty="0" err="1"/>
            <a:t>chí</a:t>
          </a:r>
          <a:r>
            <a:rPr lang="en-US" dirty="0"/>
            <a:t> 11</a:t>
          </a:r>
        </a:p>
      </dgm:t>
    </dgm:pt>
    <dgm:pt modelId="{7F470944-A3D9-4534-B9E2-2CEEEC2E3CD9}" type="parTrans" cxnId="{03B548F6-F475-4AFA-A65E-B903D6C205CD}">
      <dgm:prSet/>
      <dgm:spPr/>
      <dgm:t>
        <a:bodyPr/>
        <a:lstStyle/>
        <a:p>
          <a:endParaRPr lang="en-US"/>
        </a:p>
      </dgm:t>
    </dgm:pt>
    <dgm:pt modelId="{245BF4D2-8026-4488-B19A-722BB8A65ABE}" type="sibTrans" cxnId="{03B548F6-F475-4AFA-A65E-B903D6C205CD}">
      <dgm:prSet/>
      <dgm:spPr/>
      <dgm:t>
        <a:bodyPr/>
        <a:lstStyle/>
        <a:p>
          <a:endParaRPr lang="en-US"/>
        </a:p>
      </dgm:t>
    </dgm:pt>
    <dgm:pt modelId="{6431BE01-60DC-4B91-8D89-C8C7E298175F}">
      <dgm:prSet/>
      <dgm:spPr/>
      <dgm:t>
        <a:bodyPr/>
        <a:lstStyle/>
        <a:p>
          <a:r>
            <a:rPr lang="en-US" dirty="0" err="1"/>
            <a:t>Tiêu</a:t>
          </a:r>
          <a:r>
            <a:rPr lang="en-US" dirty="0"/>
            <a:t> </a:t>
          </a:r>
          <a:r>
            <a:rPr lang="en-US" dirty="0" err="1"/>
            <a:t>chí</a:t>
          </a:r>
          <a:r>
            <a:rPr lang="en-US" dirty="0"/>
            <a:t> 12</a:t>
          </a:r>
        </a:p>
      </dgm:t>
    </dgm:pt>
    <dgm:pt modelId="{7FEB6C7B-EA05-4CCC-9862-52EED1EF3FB1}" type="parTrans" cxnId="{A7FDA0D8-6F4A-470E-B498-923F70455E98}">
      <dgm:prSet/>
      <dgm:spPr/>
      <dgm:t>
        <a:bodyPr/>
        <a:lstStyle/>
        <a:p>
          <a:endParaRPr lang="en-US"/>
        </a:p>
      </dgm:t>
    </dgm:pt>
    <dgm:pt modelId="{B4955D3D-8189-44A4-B442-A33520F709EC}" type="sibTrans" cxnId="{A7FDA0D8-6F4A-470E-B498-923F70455E98}">
      <dgm:prSet/>
      <dgm:spPr/>
      <dgm:t>
        <a:bodyPr/>
        <a:lstStyle/>
        <a:p>
          <a:endParaRPr lang="en-US"/>
        </a:p>
      </dgm:t>
    </dgm:pt>
    <dgm:pt modelId="{441CD60B-8FF3-4BDE-8884-E1F5BD4C0224}">
      <dgm:prSet/>
      <dgm:spPr/>
      <dgm:t>
        <a:bodyPr/>
        <a:lstStyle/>
        <a:p>
          <a:r>
            <a:rPr lang="en-US" dirty="0" err="1"/>
            <a:t>Tiêu</a:t>
          </a:r>
          <a:r>
            <a:rPr lang="en-US" dirty="0"/>
            <a:t> </a:t>
          </a:r>
          <a:r>
            <a:rPr lang="en-US" dirty="0" err="1"/>
            <a:t>chí</a:t>
          </a:r>
          <a:r>
            <a:rPr lang="en-US" dirty="0"/>
            <a:t> 6</a:t>
          </a:r>
        </a:p>
      </dgm:t>
    </dgm:pt>
    <dgm:pt modelId="{C0A06C06-B5E8-4531-8B86-CE855C456D03}" type="parTrans" cxnId="{4C5BA164-D95B-463E-B5C9-704369F149A9}">
      <dgm:prSet/>
      <dgm:spPr/>
      <dgm:t>
        <a:bodyPr/>
        <a:lstStyle/>
        <a:p>
          <a:endParaRPr lang="en-US"/>
        </a:p>
      </dgm:t>
    </dgm:pt>
    <dgm:pt modelId="{E291A39D-05E9-4568-8C15-C3A31155DF2D}" type="sibTrans" cxnId="{4C5BA164-D95B-463E-B5C9-704369F149A9}">
      <dgm:prSet/>
      <dgm:spPr/>
      <dgm:t>
        <a:bodyPr/>
        <a:lstStyle/>
        <a:p>
          <a:endParaRPr lang="en-US"/>
        </a:p>
      </dgm:t>
    </dgm:pt>
    <dgm:pt modelId="{8255E6C9-60B2-44E9-859A-2885E128E737}">
      <dgm:prSet/>
      <dgm:spPr/>
      <dgm:t>
        <a:bodyPr/>
        <a:lstStyle/>
        <a:p>
          <a:r>
            <a:rPr lang="en-US" dirty="0" err="1"/>
            <a:t>Tiêu</a:t>
          </a:r>
          <a:r>
            <a:rPr lang="en-US" dirty="0"/>
            <a:t> </a:t>
          </a:r>
          <a:r>
            <a:rPr lang="en-US" dirty="0" err="1"/>
            <a:t>chí</a:t>
          </a:r>
          <a:r>
            <a:rPr lang="en-US" dirty="0"/>
            <a:t>  7</a:t>
          </a:r>
        </a:p>
      </dgm:t>
    </dgm:pt>
    <dgm:pt modelId="{F1BD88C7-7A04-427C-BA72-6C2030EBCE78}" type="parTrans" cxnId="{298F29DA-E11C-4559-870F-0668001AA199}">
      <dgm:prSet/>
      <dgm:spPr/>
      <dgm:t>
        <a:bodyPr/>
        <a:lstStyle/>
        <a:p>
          <a:endParaRPr lang="en-US"/>
        </a:p>
      </dgm:t>
    </dgm:pt>
    <dgm:pt modelId="{15C24458-A92E-4DFB-8E67-08ACA4DB6DBD}" type="sibTrans" cxnId="{298F29DA-E11C-4559-870F-0668001AA199}">
      <dgm:prSet/>
      <dgm:spPr/>
      <dgm:t>
        <a:bodyPr/>
        <a:lstStyle/>
        <a:p>
          <a:endParaRPr lang="en-US"/>
        </a:p>
      </dgm:t>
    </dgm:pt>
    <dgm:pt modelId="{ADA25965-A1D1-4F9F-8D76-8D51285E4D8B}">
      <dgm:prSet/>
      <dgm:spPr/>
      <dgm:t>
        <a:bodyPr/>
        <a:lstStyle/>
        <a:p>
          <a:r>
            <a:rPr lang="en-US" dirty="0" err="1"/>
            <a:t>Tiêu</a:t>
          </a:r>
          <a:r>
            <a:rPr lang="en-US" dirty="0"/>
            <a:t> </a:t>
          </a:r>
          <a:r>
            <a:rPr lang="en-US" dirty="0" err="1"/>
            <a:t>chí</a:t>
          </a:r>
          <a:r>
            <a:rPr lang="en-US" dirty="0"/>
            <a:t>  8</a:t>
          </a:r>
        </a:p>
      </dgm:t>
    </dgm:pt>
    <dgm:pt modelId="{5B03F237-9559-4E35-B0A0-0B4B63B5B6A7}" type="parTrans" cxnId="{3A022ADB-7760-4555-94FF-7AC6CCB5BB6B}">
      <dgm:prSet/>
      <dgm:spPr/>
      <dgm:t>
        <a:bodyPr/>
        <a:lstStyle/>
        <a:p>
          <a:endParaRPr lang="en-US"/>
        </a:p>
      </dgm:t>
    </dgm:pt>
    <dgm:pt modelId="{644F2C73-8727-4CCA-A8F3-6283BF8CDA67}" type="sibTrans" cxnId="{3A022ADB-7760-4555-94FF-7AC6CCB5BB6B}">
      <dgm:prSet/>
      <dgm:spPr/>
      <dgm:t>
        <a:bodyPr/>
        <a:lstStyle/>
        <a:p>
          <a:endParaRPr lang="en-US"/>
        </a:p>
      </dgm:t>
    </dgm:pt>
    <dgm:pt modelId="{B1E5D2EB-0B2E-4538-BCDE-D532A5501F4E}">
      <dgm:prSet/>
      <dgm:spPr/>
      <dgm:t>
        <a:bodyPr/>
        <a:lstStyle/>
        <a:p>
          <a:r>
            <a:rPr lang="en-US" dirty="0" err="1"/>
            <a:t>Tiêu</a:t>
          </a:r>
          <a:r>
            <a:rPr lang="en-US" dirty="0"/>
            <a:t> </a:t>
          </a:r>
          <a:r>
            <a:rPr lang="en-US" dirty="0" err="1"/>
            <a:t>chí</a:t>
          </a:r>
          <a:r>
            <a:rPr lang="en-US" dirty="0"/>
            <a:t> 10</a:t>
          </a:r>
        </a:p>
      </dgm:t>
    </dgm:pt>
    <dgm:pt modelId="{2CF54516-DC80-4356-8B7B-2946563CA3AB}" type="parTrans" cxnId="{F85ABA54-9046-4ECB-9A51-0696B94B74C7}">
      <dgm:prSet/>
      <dgm:spPr/>
      <dgm:t>
        <a:bodyPr/>
        <a:lstStyle/>
        <a:p>
          <a:endParaRPr lang="en-US"/>
        </a:p>
      </dgm:t>
    </dgm:pt>
    <dgm:pt modelId="{F8411C78-547D-4CAD-8664-0A6627FBBC0C}" type="sibTrans" cxnId="{F85ABA54-9046-4ECB-9A51-0696B94B74C7}">
      <dgm:prSet/>
      <dgm:spPr/>
      <dgm:t>
        <a:bodyPr/>
        <a:lstStyle/>
        <a:p>
          <a:endParaRPr lang="en-US"/>
        </a:p>
      </dgm:t>
    </dgm:pt>
    <dgm:pt modelId="{8B830E45-88C7-4ADD-B716-CDEE8ACD960C}">
      <dgm:prSet/>
      <dgm:spPr/>
      <dgm:t>
        <a:bodyPr/>
        <a:lstStyle/>
        <a:p>
          <a:r>
            <a:rPr lang="en-US" dirty="0" err="1"/>
            <a:t>Tiêu</a:t>
          </a:r>
          <a:r>
            <a:rPr lang="en-US" dirty="0"/>
            <a:t> </a:t>
          </a:r>
          <a:r>
            <a:rPr lang="en-US" dirty="0" err="1"/>
            <a:t>chí</a:t>
          </a:r>
          <a:r>
            <a:rPr lang="en-US" dirty="0"/>
            <a:t>  9</a:t>
          </a:r>
        </a:p>
      </dgm:t>
    </dgm:pt>
    <dgm:pt modelId="{FB9E5F0B-1C3A-4113-A456-A39C9344FD27}" type="parTrans" cxnId="{4FE6B021-00E5-4C35-B382-D6A60109A723}">
      <dgm:prSet/>
      <dgm:spPr/>
      <dgm:t>
        <a:bodyPr/>
        <a:lstStyle/>
        <a:p>
          <a:endParaRPr lang="en-US"/>
        </a:p>
      </dgm:t>
    </dgm:pt>
    <dgm:pt modelId="{8A956FF3-4E6D-4B41-94CB-6D594DAD3F27}" type="sibTrans" cxnId="{4FE6B021-00E5-4C35-B382-D6A60109A723}">
      <dgm:prSet/>
      <dgm:spPr/>
      <dgm:t>
        <a:bodyPr/>
        <a:lstStyle/>
        <a:p>
          <a:endParaRPr lang="en-US"/>
        </a:p>
      </dgm:t>
    </dgm:pt>
    <dgm:pt modelId="{9D04FDCD-40F3-4C4E-B4F0-807E84CBA017}">
      <dgm:prSet/>
      <dgm:spPr/>
      <dgm:t>
        <a:bodyPr/>
        <a:lstStyle/>
        <a:p>
          <a:r>
            <a:rPr lang="en-US" dirty="0" err="1"/>
            <a:t>MứC</a:t>
          </a:r>
          <a:r>
            <a:rPr lang="en-US" dirty="0"/>
            <a:t> 1</a:t>
          </a:r>
        </a:p>
      </dgm:t>
    </dgm:pt>
    <dgm:pt modelId="{EB88811A-35E5-42C8-A6A5-5F11D68A9310}" type="parTrans" cxnId="{C580AB89-A619-45CF-89E3-74E2AB96F5B0}">
      <dgm:prSet/>
      <dgm:spPr/>
      <dgm:t>
        <a:bodyPr/>
        <a:lstStyle/>
        <a:p>
          <a:endParaRPr lang="en-US"/>
        </a:p>
      </dgm:t>
    </dgm:pt>
    <dgm:pt modelId="{87AA079F-9FEA-4533-A8F4-3E962994073A}" type="sibTrans" cxnId="{C580AB89-A619-45CF-89E3-74E2AB96F5B0}">
      <dgm:prSet/>
      <dgm:spPr/>
      <dgm:t>
        <a:bodyPr/>
        <a:lstStyle/>
        <a:p>
          <a:endParaRPr lang="en-US"/>
        </a:p>
      </dgm:t>
    </dgm:pt>
    <dgm:pt modelId="{6FADE0C6-F203-4335-B400-62A890CCD5FE}">
      <dgm:prSet/>
      <dgm:spPr/>
      <dgm:t>
        <a:bodyPr/>
        <a:lstStyle/>
        <a:p>
          <a:r>
            <a:rPr lang="en-US" dirty="0" err="1"/>
            <a:t>Mức</a:t>
          </a:r>
          <a:r>
            <a:rPr lang="en-US" dirty="0"/>
            <a:t> 2</a:t>
          </a:r>
        </a:p>
      </dgm:t>
    </dgm:pt>
    <dgm:pt modelId="{95E8BB62-AFC2-4CEB-AD82-FD9306599278}" type="parTrans" cxnId="{DB58A61F-5C7E-405D-816B-7CF42F981A06}">
      <dgm:prSet/>
      <dgm:spPr/>
      <dgm:t>
        <a:bodyPr/>
        <a:lstStyle/>
        <a:p>
          <a:endParaRPr lang="en-US"/>
        </a:p>
      </dgm:t>
    </dgm:pt>
    <dgm:pt modelId="{139A6B5A-E6A1-4A99-97C3-260267FFE934}" type="sibTrans" cxnId="{DB58A61F-5C7E-405D-816B-7CF42F981A06}">
      <dgm:prSet/>
      <dgm:spPr/>
      <dgm:t>
        <a:bodyPr/>
        <a:lstStyle/>
        <a:p>
          <a:endParaRPr lang="en-US"/>
        </a:p>
      </dgm:t>
    </dgm:pt>
    <dgm:pt modelId="{852175E6-4391-4F22-A290-EADE695D8BC9}">
      <dgm:prSet/>
      <dgm:spPr/>
      <dgm:t>
        <a:bodyPr/>
        <a:lstStyle/>
        <a:p>
          <a:r>
            <a:rPr lang="en-US" dirty="0" err="1"/>
            <a:t>Mức</a:t>
          </a:r>
          <a:r>
            <a:rPr lang="en-US" dirty="0"/>
            <a:t> 3</a:t>
          </a:r>
        </a:p>
      </dgm:t>
    </dgm:pt>
    <dgm:pt modelId="{5CB5ABCB-30F1-417F-92A7-A57F54CD92A5}" type="parTrans" cxnId="{1D71A6C0-8DC8-4A83-9F11-FE10C383BEE3}">
      <dgm:prSet/>
      <dgm:spPr/>
      <dgm:t>
        <a:bodyPr/>
        <a:lstStyle/>
        <a:p>
          <a:endParaRPr lang="en-US"/>
        </a:p>
      </dgm:t>
    </dgm:pt>
    <dgm:pt modelId="{8E649FFA-6EDF-4B71-AD3B-360EF748B319}" type="sibTrans" cxnId="{1D71A6C0-8DC8-4A83-9F11-FE10C383BEE3}">
      <dgm:prSet/>
      <dgm:spPr/>
      <dgm:t>
        <a:bodyPr/>
        <a:lstStyle/>
        <a:p>
          <a:endParaRPr lang="en-US"/>
        </a:p>
      </dgm:t>
    </dgm:pt>
    <dgm:pt modelId="{01FE376B-28E1-4C90-B53C-89A5D02B74A2}">
      <dgm:prSet/>
      <dgm:spPr/>
      <dgm:t>
        <a:bodyPr/>
        <a:lstStyle/>
        <a:p>
          <a:r>
            <a:rPr lang="en-US" dirty="0" err="1"/>
            <a:t>Tiêu</a:t>
          </a:r>
          <a:r>
            <a:rPr lang="en-US" dirty="0"/>
            <a:t> </a:t>
          </a:r>
          <a:r>
            <a:rPr lang="en-US" dirty="0" err="1"/>
            <a:t>chí</a:t>
          </a:r>
          <a:r>
            <a:rPr lang="en-US" dirty="0"/>
            <a:t> 13</a:t>
          </a:r>
        </a:p>
      </dgm:t>
    </dgm:pt>
    <dgm:pt modelId="{4FA48D67-C21F-48DB-989B-D5EBACBC501A}" type="parTrans" cxnId="{6F078A9F-D1BB-481D-8E7C-24BB8919D5D8}">
      <dgm:prSet/>
      <dgm:spPr/>
      <dgm:t>
        <a:bodyPr/>
        <a:lstStyle/>
        <a:p>
          <a:endParaRPr lang="en-US"/>
        </a:p>
      </dgm:t>
    </dgm:pt>
    <dgm:pt modelId="{DD0A53AC-BD10-4872-85EC-AB59117AC1FF}" type="sibTrans" cxnId="{6F078A9F-D1BB-481D-8E7C-24BB8919D5D8}">
      <dgm:prSet/>
      <dgm:spPr/>
      <dgm:t>
        <a:bodyPr/>
        <a:lstStyle/>
        <a:p>
          <a:endParaRPr lang="en-US"/>
        </a:p>
      </dgm:t>
    </dgm:pt>
    <dgm:pt modelId="{DBA163F7-77D6-4CA0-833E-5D4A50FD8E83}">
      <dgm:prSet custT="1"/>
      <dgm:spPr/>
      <dgm:t>
        <a:bodyPr/>
        <a:lstStyle/>
        <a:p>
          <a:r>
            <a:rPr lang="en-US" sz="2000" b="1" dirty="0"/>
            <a:t>TIÊU CHUẨN 5</a:t>
          </a:r>
        </a:p>
      </dgm:t>
    </dgm:pt>
    <dgm:pt modelId="{3E397681-15C0-43A6-9B8E-DE8BAC246C78}" type="parTrans" cxnId="{34D78842-E9F6-48BA-A0A3-144905468D6B}">
      <dgm:prSet/>
      <dgm:spPr/>
      <dgm:t>
        <a:bodyPr/>
        <a:lstStyle/>
        <a:p>
          <a:endParaRPr lang="en-US"/>
        </a:p>
      </dgm:t>
    </dgm:pt>
    <dgm:pt modelId="{DD1AA49B-CE06-4D2C-BC1F-538B85C72CBC}" type="sibTrans" cxnId="{34D78842-E9F6-48BA-A0A3-144905468D6B}">
      <dgm:prSet/>
      <dgm:spPr/>
      <dgm:t>
        <a:bodyPr/>
        <a:lstStyle/>
        <a:p>
          <a:endParaRPr lang="en-US"/>
        </a:p>
      </dgm:t>
    </dgm:pt>
    <dgm:pt modelId="{5BF3029E-0374-4DA0-800E-F350FF93239A}">
      <dgm:prSet/>
      <dgm:spPr/>
      <dgm:t>
        <a:bodyPr/>
        <a:lstStyle/>
        <a:p>
          <a:r>
            <a:rPr lang="en-US" dirty="0" err="1"/>
            <a:t>Tiêu</a:t>
          </a:r>
          <a:r>
            <a:rPr lang="en-US" dirty="0"/>
            <a:t> </a:t>
          </a:r>
          <a:r>
            <a:rPr lang="en-US" dirty="0" err="1"/>
            <a:t>chí</a:t>
          </a:r>
          <a:r>
            <a:rPr lang="en-US" dirty="0"/>
            <a:t> 17</a:t>
          </a:r>
        </a:p>
      </dgm:t>
    </dgm:pt>
    <dgm:pt modelId="{67FCBDE5-11E5-4A0C-8377-44691B9B4EE4}" type="parTrans" cxnId="{0ECD26E0-4496-4358-961A-ACB2AB1B71F5}">
      <dgm:prSet/>
      <dgm:spPr/>
      <dgm:t>
        <a:bodyPr/>
        <a:lstStyle/>
        <a:p>
          <a:endParaRPr lang="en-US"/>
        </a:p>
      </dgm:t>
    </dgm:pt>
    <dgm:pt modelId="{0371CA3A-68FF-43CA-914E-1F787501067B}" type="sibTrans" cxnId="{0ECD26E0-4496-4358-961A-ACB2AB1B71F5}">
      <dgm:prSet/>
      <dgm:spPr/>
      <dgm:t>
        <a:bodyPr/>
        <a:lstStyle/>
        <a:p>
          <a:endParaRPr lang="en-US"/>
        </a:p>
      </dgm:t>
    </dgm:pt>
    <dgm:pt modelId="{6D9B3764-80E0-408E-BA9B-08C746D5AA2D}">
      <dgm:prSet/>
      <dgm:spPr/>
      <dgm:t>
        <a:bodyPr/>
        <a:lstStyle/>
        <a:p>
          <a:r>
            <a:rPr lang="en-US" dirty="0" err="1"/>
            <a:t>Tiêu</a:t>
          </a:r>
          <a:r>
            <a:rPr lang="en-US" dirty="0"/>
            <a:t> </a:t>
          </a:r>
          <a:r>
            <a:rPr lang="en-US" dirty="0" err="1"/>
            <a:t>chí</a:t>
          </a:r>
          <a:r>
            <a:rPr lang="en-US" dirty="0"/>
            <a:t> 18</a:t>
          </a:r>
        </a:p>
      </dgm:t>
    </dgm:pt>
    <dgm:pt modelId="{8B185DA3-2BD0-4131-A3C7-DB4169AF7E03}" type="parTrans" cxnId="{17F6BCED-1457-45AF-8556-A150856DB6CE}">
      <dgm:prSet/>
      <dgm:spPr/>
      <dgm:t>
        <a:bodyPr/>
        <a:lstStyle/>
        <a:p>
          <a:endParaRPr lang="en-US"/>
        </a:p>
      </dgm:t>
    </dgm:pt>
    <dgm:pt modelId="{68DC2C25-81EB-4B27-9E08-939F46B3A8E9}" type="sibTrans" cxnId="{17F6BCED-1457-45AF-8556-A150856DB6CE}">
      <dgm:prSet/>
      <dgm:spPr/>
      <dgm:t>
        <a:bodyPr/>
        <a:lstStyle/>
        <a:p>
          <a:endParaRPr lang="en-US"/>
        </a:p>
      </dgm:t>
    </dgm:pt>
    <dgm:pt modelId="{7028264E-CFB6-44F7-886C-B81EE0A0CD47}" type="pres">
      <dgm:prSet presAssocID="{0903B3ED-5FF0-4C42-8FB5-9C941C776831}" presName="Name0" presStyleCnt="0">
        <dgm:presLayoutVars>
          <dgm:chPref val="1"/>
          <dgm:dir/>
          <dgm:animOne val="branch"/>
          <dgm:animLvl val="lvl"/>
          <dgm:resizeHandles val="exact"/>
        </dgm:presLayoutVars>
      </dgm:prSet>
      <dgm:spPr/>
      <dgm:t>
        <a:bodyPr/>
        <a:lstStyle/>
        <a:p>
          <a:endParaRPr kumimoji="1" lang="ja-JP" altLang="en-US"/>
        </a:p>
      </dgm:t>
    </dgm:pt>
    <dgm:pt modelId="{985C0F76-26EA-4E97-95B9-2EEA24BEE02C}" type="pres">
      <dgm:prSet presAssocID="{6AD5A0A7-2E1A-4699-AEA0-6F721201B0D9}" presName="root1" presStyleCnt="0"/>
      <dgm:spPr/>
    </dgm:pt>
    <dgm:pt modelId="{33199180-EDA8-4F63-A070-536DD47FDEAD}" type="pres">
      <dgm:prSet presAssocID="{6AD5A0A7-2E1A-4699-AEA0-6F721201B0D9}" presName="LevelOneTextNode" presStyleLbl="node0" presStyleIdx="0" presStyleCnt="1" custScaleX="417611" custScaleY="280628" custLinFactNeighborX="-758" custLinFactNeighborY="-4980">
        <dgm:presLayoutVars>
          <dgm:chPref val="3"/>
        </dgm:presLayoutVars>
      </dgm:prSet>
      <dgm:spPr/>
      <dgm:t>
        <a:bodyPr/>
        <a:lstStyle/>
        <a:p>
          <a:endParaRPr kumimoji="1" lang="ja-JP" altLang="en-US"/>
        </a:p>
      </dgm:t>
    </dgm:pt>
    <dgm:pt modelId="{0C23580B-3C11-4F84-9056-3717906A8ADB}" type="pres">
      <dgm:prSet presAssocID="{6AD5A0A7-2E1A-4699-AEA0-6F721201B0D9}" presName="level2hierChild" presStyleCnt="0"/>
      <dgm:spPr/>
    </dgm:pt>
    <dgm:pt modelId="{E54B438C-0F91-45AC-B212-21A97A4A73C7}" type="pres">
      <dgm:prSet presAssocID="{36C9B2D2-0E51-43DC-979B-FBA1277D2906}" presName="conn2-1" presStyleLbl="parChTrans1D2" presStyleIdx="0" presStyleCnt="5"/>
      <dgm:spPr/>
      <dgm:t>
        <a:bodyPr/>
        <a:lstStyle/>
        <a:p>
          <a:endParaRPr kumimoji="1" lang="ja-JP" altLang="en-US"/>
        </a:p>
      </dgm:t>
    </dgm:pt>
    <dgm:pt modelId="{17085CF7-397F-4129-A791-9F0D40F296BF}" type="pres">
      <dgm:prSet presAssocID="{36C9B2D2-0E51-43DC-979B-FBA1277D2906}" presName="connTx" presStyleLbl="parChTrans1D2" presStyleIdx="0" presStyleCnt="5"/>
      <dgm:spPr/>
      <dgm:t>
        <a:bodyPr/>
        <a:lstStyle/>
        <a:p>
          <a:endParaRPr kumimoji="1" lang="ja-JP" altLang="en-US"/>
        </a:p>
      </dgm:t>
    </dgm:pt>
    <dgm:pt modelId="{BADC5990-CD46-404A-B211-8176D50B44D9}" type="pres">
      <dgm:prSet presAssocID="{504A1B2C-E4EE-4BD5-9CF9-79D30F8983AC}" presName="root2" presStyleCnt="0"/>
      <dgm:spPr/>
    </dgm:pt>
    <dgm:pt modelId="{6520FF49-6D3E-448C-A136-61F6AAEF9915}" type="pres">
      <dgm:prSet presAssocID="{504A1B2C-E4EE-4BD5-9CF9-79D30F8983AC}" presName="LevelTwoTextNode" presStyleLbl="node2" presStyleIdx="0" presStyleCnt="5" custScaleX="266303" custScaleY="296154">
        <dgm:presLayoutVars>
          <dgm:chPref val="3"/>
        </dgm:presLayoutVars>
      </dgm:prSet>
      <dgm:spPr/>
      <dgm:t>
        <a:bodyPr/>
        <a:lstStyle/>
        <a:p>
          <a:endParaRPr kumimoji="1" lang="ja-JP" altLang="en-US"/>
        </a:p>
      </dgm:t>
    </dgm:pt>
    <dgm:pt modelId="{6915281D-A54B-4752-B74B-F33382EFF7CE}" type="pres">
      <dgm:prSet presAssocID="{504A1B2C-E4EE-4BD5-9CF9-79D30F8983AC}" presName="level3hierChild" presStyleCnt="0"/>
      <dgm:spPr/>
    </dgm:pt>
    <dgm:pt modelId="{2B9B111D-B966-4B32-A1F7-3C947265471F}" type="pres">
      <dgm:prSet presAssocID="{AECED08F-5CAB-42D8-AD56-538EB58F44CD}" presName="conn2-1" presStyleLbl="parChTrans1D3" presStyleIdx="0" presStyleCnt="18"/>
      <dgm:spPr/>
      <dgm:t>
        <a:bodyPr/>
        <a:lstStyle/>
        <a:p>
          <a:endParaRPr kumimoji="1" lang="ja-JP" altLang="en-US"/>
        </a:p>
      </dgm:t>
    </dgm:pt>
    <dgm:pt modelId="{E99069D3-2270-4EDD-907D-DE8585A4D994}" type="pres">
      <dgm:prSet presAssocID="{AECED08F-5CAB-42D8-AD56-538EB58F44CD}" presName="connTx" presStyleLbl="parChTrans1D3" presStyleIdx="0" presStyleCnt="18"/>
      <dgm:spPr/>
      <dgm:t>
        <a:bodyPr/>
        <a:lstStyle/>
        <a:p>
          <a:endParaRPr kumimoji="1" lang="ja-JP" altLang="en-US"/>
        </a:p>
      </dgm:t>
    </dgm:pt>
    <dgm:pt modelId="{F726524B-FB5A-48A7-A3A1-797AA01919B1}" type="pres">
      <dgm:prSet presAssocID="{78385F57-B08E-437E-AAA1-968E6D005051}" presName="root2" presStyleCnt="0"/>
      <dgm:spPr/>
    </dgm:pt>
    <dgm:pt modelId="{6813B471-7AF3-41FE-9850-23CFFBEDDBFD}" type="pres">
      <dgm:prSet presAssocID="{78385F57-B08E-437E-AAA1-968E6D005051}" presName="LevelTwoTextNode" presStyleLbl="node3" presStyleIdx="0" presStyleCnt="18">
        <dgm:presLayoutVars>
          <dgm:chPref val="3"/>
        </dgm:presLayoutVars>
      </dgm:prSet>
      <dgm:spPr/>
      <dgm:t>
        <a:bodyPr/>
        <a:lstStyle/>
        <a:p>
          <a:endParaRPr kumimoji="1" lang="ja-JP" altLang="en-US"/>
        </a:p>
      </dgm:t>
    </dgm:pt>
    <dgm:pt modelId="{F120253E-B2AD-4A2B-A369-2925F05C823E}" type="pres">
      <dgm:prSet presAssocID="{78385F57-B08E-437E-AAA1-968E6D005051}" presName="level3hierChild" presStyleCnt="0"/>
      <dgm:spPr/>
    </dgm:pt>
    <dgm:pt modelId="{D1D6D49D-2CC5-4DEC-8C77-AA972840041F}" type="pres">
      <dgm:prSet presAssocID="{EB88811A-35E5-42C8-A6A5-5F11D68A9310}" presName="conn2-1" presStyleLbl="parChTrans1D4" presStyleIdx="0" presStyleCnt="3"/>
      <dgm:spPr/>
      <dgm:t>
        <a:bodyPr/>
        <a:lstStyle/>
        <a:p>
          <a:endParaRPr kumimoji="1" lang="ja-JP" altLang="en-US"/>
        </a:p>
      </dgm:t>
    </dgm:pt>
    <dgm:pt modelId="{193424BA-5B32-4837-81C8-6DC3D3CC275D}" type="pres">
      <dgm:prSet presAssocID="{EB88811A-35E5-42C8-A6A5-5F11D68A9310}" presName="connTx" presStyleLbl="parChTrans1D4" presStyleIdx="0" presStyleCnt="3"/>
      <dgm:spPr/>
      <dgm:t>
        <a:bodyPr/>
        <a:lstStyle/>
        <a:p>
          <a:endParaRPr kumimoji="1" lang="ja-JP" altLang="en-US"/>
        </a:p>
      </dgm:t>
    </dgm:pt>
    <dgm:pt modelId="{8D301B14-2BB6-4BFA-9CD5-A59AA652299C}" type="pres">
      <dgm:prSet presAssocID="{9D04FDCD-40F3-4C4E-B4F0-807E84CBA017}" presName="root2" presStyleCnt="0"/>
      <dgm:spPr/>
    </dgm:pt>
    <dgm:pt modelId="{BBEF478B-BC4E-4F50-B380-26B1ABBC66F6}" type="pres">
      <dgm:prSet presAssocID="{9D04FDCD-40F3-4C4E-B4F0-807E84CBA017}" presName="LevelTwoTextNode" presStyleLbl="node4" presStyleIdx="0" presStyleCnt="3">
        <dgm:presLayoutVars>
          <dgm:chPref val="3"/>
        </dgm:presLayoutVars>
      </dgm:prSet>
      <dgm:spPr/>
      <dgm:t>
        <a:bodyPr/>
        <a:lstStyle/>
        <a:p>
          <a:endParaRPr kumimoji="1" lang="ja-JP" altLang="en-US"/>
        </a:p>
      </dgm:t>
    </dgm:pt>
    <dgm:pt modelId="{36517B0E-92EE-401A-80A1-72FCC87D7BF9}" type="pres">
      <dgm:prSet presAssocID="{9D04FDCD-40F3-4C4E-B4F0-807E84CBA017}" presName="level3hierChild" presStyleCnt="0"/>
      <dgm:spPr/>
    </dgm:pt>
    <dgm:pt modelId="{9A49F756-C450-457F-B7D7-B75DD7779448}" type="pres">
      <dgm:prSet presAssocID="{95E8BB62-AFC2-4CEB-AD82-FD9306599278}" presName="conn2-1" presStyleLbl="parChTrans1D4" presStyleIdx="1" presStyleCnt="3"/>
      <dgm:spPr/>
      <dgm:t>
        <a:bodyPr/>
        <a:lstStyle/>
        <a:p>
          <a:endParaRPr kumimoji="1" lang="ja-JP" altLang="en-US"/>
        </a:p>
      </dgm:t>
    </dgm:pt>
    <dgm:pt modelId="{53139471-3D96-4132-A850-85A7F2587E63}" type="pres">
      <dgm:prSet presAssocID="{95E8BB62-AFC2-4CEB-AD82-FD9306599278}" presName="connTx" presStyleLbl="parChTrans1D4" presStyleIdx="1" presStyleCnt="3"/>
      <dgm:spPr/>
      <dgm:t>
        <a:bodyPr/>
        <a:lstStyle/>
        <a:p>
          <a:endParaRPr kumimoji="1" lang="ja-JP" altLang="en-US"/>
        </a:p>
      </dgm:t>
    </dgm:pt>
    <dgm:pt modelId="{8F6C1295-6FDF-4F85-AC1B-C3F0FD65FD72}" type="pres">
      <dgm:prSet presAssocID="{6FADE0C6-F203-4335-B400-62A890CCD5FE}" presName="root2" presStyleCnt="0"/>
      <dgm:spPr/>
    </dgm:pt>
    <dgm:pt modelId="{24F35F34-4E58-4823-8DF5-9F6269396B24}" type="pres">
      <dgm:prSet presAssocID="{6FADE0C6-F203-4335-B400-62A890CCD5FE}" presName="LevelTwoTextNode" presStyleLbl="node4" presStyleIdx="1" presStyleCnt="3">
        <dgm:presLayoutVars>
          <dgm:chPref val="3"/>
        </dgm:presLayoutVars>
      </dgm:prSet>
      <dgm:spPr/>
      <dgm:t>
        <a:bodyPr/>
        <a:lstStyle/>
        <a:p>
          <a:endParaRPr kumimoji="1" lang="ja-JP" altLang="en-US"/>
        </a:p>
      </dgm:t>
    </dgm:pt>
    <dgm:pt modelId="{28EEDCAD-F2F0-46FD-8164-AEA2A9EDFB4D}" type="pres">
      <dgm:prSet presAssocID="{6FADE0C6-F203-4335-B400-62A890CCD5FE}" presName="level3hierChild" presStyleCnt="0"/>
      <dgm:spPr/>
    </dgm:pt>
    <dgm:pt modelId="{BFCDF16C-AB67-4298-9645-F6AF8414C52C}" type="pres">
      <dgm:prSet presAssocID="{5CB5ABCB-30F1-417F-92A7-A57F54CD92A5}" presName="conn2-1" presStyleLbl="parChTrans1D4" presStyleIdx="2" presStyleCnt="3"/>
      <dgm:spPr/>
      <dgm:t>
        <a:bodyPr/>
        <a:lstStyle/>
        <a:p>
          <a:endParaRPr kumimoji="1" lang="ja-JP" altLang="en-US"/>
        </a:p>
      </dgm:t>
    </dgm:pt>
    <dgm:pt modelId="{C620854C-0680-4254-9E0D-B241536B79EE}" type="pres">
      <dgm:prSet presAssocID="{5CB5ABCB-30F1-417F-92A7-A57F54CD92A5}" presName="connTx" presStyleLbl="parChTrans1D4" presStyleIdx="2" presStyleCnt="3"/>
      <dgm:spPr/>
      <dgm:t>
        <a:bodyPr/>
        <a:lstStyle/>
        <a:p>
          <a:endParaRPr kumimoji="1" lang="ja-JP" altLang="en-US"/>
        </a:p>
      </dgm:t>
    </dgm:pt>
    <dgm:pt modelId="{B11D0718-2699-4A00-9AA9-44AD11D5A214}" type="pres">
      <dgm:prSet presAssocID="{852175E6-4391-4F22-A290-EADE695D8BC9}" presName="root2" presStyleCnt="0"/>
      <dgm:spPr/>
    </dgm:pt>
    <dgm:pt modelId="{7E90FAD1-CBAB-4027-A917-0B17A5C59CD9}" type="pres">
      <dgm:prSet presAssocID="{852175E6-4391-4F22-A290-EADE695D8BC9}" presName="LevelTwoTextNode" presStyleLbl="node4" presStyleIdx="2" presStyleCnt="3">
        <dgm:presLayoutVars>
          <dgm:chPref val="3"/>
        </dgm:presLayoutVars>
      </dgm:prSet>
      <dgm:spPr/>
      <dgm:t>
        <a:bodyPr/>
        <a:lstStyle/>
        <a:p>
          <a:endParaRPr kumimoji="1" lang="ja-JP" altLang="en-US"/>
        </a:p>
      </dgm:t>
    </dgm:pt>
    <dgm:pt modelId="{9D3604B7-F13B-41E6-AB6D-9093387D3907}" type="pres">
      <dgm:prSet presAssocID="{852175E6-4391-4F22-A290-EADE695D8BC9}" presName="level3hierChild" presStyleCnt="0"/>
      <dgm:spPr/>
    </dgm:pt>
    <dgm:pt modelId="{28637CF8-6A4F-4825-B227-606A7AB6E2B6}" type="pres">
      <dgm:prSet presAssocID="{7497DC91-A865-4337-9462-A1EC9CA67486}" presName="conn2-1" presStyleLbl="parChTrans1D3" presStyleIdx="1" presStyleCnt="18"/>
      <dgm:spPr/>
      <dgm:t>
        <a:bodyPr/>
        <a:lstStyle/>
        <a:p>
          <a:endParaRPr kumimoji="1" lang="ja-JP" altLang="en-US"/>
        </a:p>
      </dgm:t>
    </dgm:pt>
    <dgm:pt modelId="{E1465158-7166-4504-84CB-27B9A91B4B33}" type="pres">
      <dgm:prSet presAssocID="{7497DC91-A865-4337-9462-A1EC9CA67486}" presName="connTx" presStyleLbl="parChTrans1D3" presStyleIdx="1" presStyleCnt="18"/>
      <dgm:spPr/>
      <dgm:t>
        <a:bodyPr/>
        <a:lstStyle/>
        <a:p>
          <a:endParaRPr kumimoji="1" lang="ja-JP" altLang="en-US"/>
        </a:p>
      </dgm:t>
    </dgm:pt>
    <dgm:pt modelId="{AF35812F-3AD2-4B3A-8527-08E72535FB0D}" type="pres">
      <dgm:prSet presAssocID="{6231AB62-6836-498B-A2AD-69C27587B442}" presName="root2" presStyleCnt="0"/>
      <dgm:spPr/>
    </dgm:pt>
    <dgm:pt modelId="{A77CF0E3-CDB2-46B9-8CF3-1B50300174AF}" type="pres">
      <dgm:prSet presAssocID="{6231AB62-6836-498B-A2AD-69C27587B442}" presName="LevelTwoTextNode" presStyleLbl="node3" presStyleIdx="1" presStyleCnt="18">
        <dgm:presLayoutVars>
          <dgm:chPref val="3"/>
        </dgm:presLayoutVars>
      </dgm:prSet>
      <dgm:spPr/>
      <dgm:t>
        <a:bodyPr/>
        <a:lstStyle/>
        <a:p>
          <a:endParaRPr kumimoji="1" lang="ja-JP" altLang="en-US"/>
        </a:p>
      </dgm:t>
    </dgm:pt>
    <dgm:pt modelId="{05C5748C-FFAD-41DE-8EF2-E0326DAB1EF4}" type="pres">
      <dgm:prSet presAssocID="{6231AB62-6836-498B-A2AD-69C27587B442}" presName="level3hierChild" presStyleCnt="0"/>
      <dgm:spPr/>
    </dgm:pt>
    <dgm:pt modelId="{FAA3C032-F3FD-49B1-ADED-E8CAA7E0F1BD}" type="pres">
      <dgm:prSet presAssocID="{DB647844-6DD9-4CE8-8156-161F4A454C2F}" presName="conn2-1" presStyleLbl="parChTrans1D3" presStyleIdx="2" presStyleCnt="18"/>
      <dgm:spPr/>
      <dgm:t>
        <a:bodyPr/>
        <a:lstStyle/>
        <a:p>
          <a:endParaRPr kumimoji="1" lang="ja-JP" altLang="en-US"/>
        </a:p>
      </dgm:t>
    </dgm:pt>
    <dgm:pt modelId="{F7C8D659-0B8B-4427-93F2-30E512A84669}" type="pres">
      <dgm:prSet presAssocID="{DB647844-6DD9-4CE8-8156-161F4A454C2F}" presName="connTx" presStyleLbl="parChTrans1D3" presStyleIdx="2" presStyleCnt="18"/>
      <dgm:spPr/>
      <dgm:t>
        <a:bodyPr/>
        <a:lstStyle/>
        <a:p>
          <a:endParaRPr kumimoji="1" lang="ja-JP" altLang="en-US"/>
        </a:p>
      </dgm:t>
    </dgm:pt>
    <dgm:pt modelId="{31689663-7919-41F6-9131-6E814631A5E5}" type="pres">
      <dgm:prSet presAssocID="{E7823DE5-971A-4221-864B-E6C223BBD45D}" presName="root2" presStyleCnt="0"/>
      <dgm:spPr/>
    </dgm:pt>
    <dgm:pt modelId="{89421E44-FC22-409C-A8E2-ADB0B7D51FE6}" type="pres">
      <dgm:prSet presAssocID="{E7823DE5-971A-4221-864B-E6C223BBD45D}" presName="LevelTwoTextNode" presStyleLbl="node3" presStyleIdx="2" presStyleCnt="18">
        <dgm:presLayoutVars>
          <dgm:chPref val="3"/>
        </dgm:presLayoutVars>
      </dgm:prSet>
      <dgm:spPr/>
      <dgm:t>
        <a:bodyPr/>
        <a:lstStyle/>
        <a:p>
          <a:endParaRPr kumimoji="1" lang="ja-JP" altLang="en-US"/>
        </a:p>
      </dgm:t>
    </dgm:pt>
    <dgm:pt modelId="{14FCBE36-CE46-4A73-994E-B7C27F2EA667}" type="pres">
      <dgm:prSet presAssocID="{E7823DE5-971A-4221-864B-E6C223BBD45D}" presName="level3hierChild" presStyleCnt="0"/>
      <dgm:spPr/>
    </dgm:pt>
    <dgm:pt modelId="{1AC3481D-88C0-47AF-A43B-6FE81EB3E689}" type="pres">
      <dgm:prSet presAssocID="{4DF477CB-6EF5-4E9C-A44D-569D1E6A6CC7}" presName="conn2-1" presStyleLbl="parChTrans1D2" presStyleIdx="1" presStyleCnt="5"/>
      <dgm:spPr/>
      <dgm:t>
        <a:bodyPr/>
        <a:lstStyle/>
        <a:p>
          <a:endParaRPr kumimoji="1" lang="ja-JP" altLang="en-US"/>
        </a:p>
      </dgm:t>
    </dgm:pt>
    <dgm:pt modelId="{F1331983-71A4-43BA-A97C-E27408F57BAB}" type="pres">
      <dgm:prSet presAssocID="{4DF477CB-6EF5-4E9C-A44D-569D1E6A6CC7}" presName="connTx" presStyleLbl="parChTrans1D2" presStyleIdx="1" presStyleCnt="5"/>
      <dgm:spPr/>
      <dgm:t>
        <a:bodyPr/>
        <a:lstStyle/>
        <a:p>
          <a:endParaRPr kumimoji="1" lang="ja-JP" altLang="en-US"/>
        </a:p>
      </dgm:t>
    </dgm:pt>
    <dgm:pt modelId="{9AA814B1-DCAA-4483-B54E-8423914098E7}" type="pres">
      <dgm:prSet presAssocID="{D168A9C5-5080-4148-93E9-B3C5B389BA2B}" presName="root2" presStyleCnt="0"/>
      <dgm:spPr/>
    </dgm:pt>
    <dgm:pt modelId="{EA2DCB5E-1FAB-4E7A-9D2E-D34BD979004A}" type="pres">
      <dgm:prSet presAssocID="{D168A9C5-5080-4148-93E9-B3C5B389BA2B}" presName="LevelTwoTextNode" presStyleLbl="node2" presStyleIdx="1" presStyleCnt="5" custScaleX="266834" custScaleY="280961">
        <dgm:presLayoutVars>
          <dgm:chPref val="3"/>
        </dgm:presLayoutVars>
      </dgm:prSet>
      <dgm:spPr/>
      <dgm:t>
        <a:bodyPr/>
        <a:lstStyle/>
        <a:p>
          <a:endParaRPr kumimoji="1" lang="ja-JP" altLang="en-US"/>
        </a:p>
      </dgm:t>
    </dgm:pt>
    <dgm:pt modelId="{A94D483D-ACFC-4858-A01E-2083F0FB0E24}" type="pres">
      <dgm:prSet presAssocID="{D168A9C5-5080-4148-93E9-B3C5B389BA2B}" presName="level3hierChild" presStyleCnt="0"/>
      <dgm:spPr/>
    </dgm:pt>
    <dgm:pt modelId="{27C7AF04-4E5D-4DF3-97F7-FC6E91256CEB}" type="pres">
      <dgm:prSet presAssocID="{86A24560-586A-46F5-BCF5-EF6507F2342E}" presName="conn2-1" presStyleLbl="parChTrans1D3" presStyleIdx="3" presStyleCnt="18"/>
      <dgm:spPr/>
      <dgm:t>
        <a:bodyPr/>
        <a:lstStyle/>
        <a:p>
          <a:endParaRPr kumimoji="1" lang="ja-JP" altLang="en-US"/>
        </a:p>
      </dgm:t>
    </dgm:pt>
    <dgm:pt modelId="{B8E4AC07-E8DD-495D-97CA-F9FA6D155CAF}" type="pres">
      <dgm:prSet presAssocID="{86A24560-586A-46F5-BCF5-EF6507F2342E}" presName="connTx" presStyleLbl="parChTrans1D3" presStyleIdx="3" presStyleCnt="18"/>
      <dgm:spPr/>
      <dgm:t>
        <a:bodyPr/>
        <a:lstStyle/>
        <a:p>
          <a:endParaRPr kumimoji="1" lang="ja-JP" altLang="en-US"/>
        </a:p>
      </dgm:t>
    </dgm:pt>
    <dgm:pt modelId="{CBA1A373-9068-4428-ACC3-3C90FE470087}" type="pres">
      <dgm:prSet presAssocID="{AC612D26-DB7F-4A9C-96C7-75B2E2D1BF63}" presName="root2" presStyleCnt="0"/>
      <dgm:spPr/>
    </dgm:pt>
    <dgm:pt modelId="{644E9481-F6B1-409D-93C4-61F094C0ADBA}" type="pres">
      <dgm:prSet presAssocID="{AC612D26-DB7F-4A9C-96C7-75B2E2D1BF63}" presName="LevelTwoTextNode" presStyleLbl="node3" presStyleIdx="3" presStyleCnt="18">
        <dgm:presLayoutVars>
          <dgm:chPref val="3"/>
        </dgm:presLayoutVars>
      </dgm:prSet>
      <dgm:spPr/>
      <dgm:t>
        <a:bodyPr/>
        <a:lstStyle/>
        <a:p>
          <a:endParaRPr kumimoji="1" lang="ja-JP" altLang="en-US"/>
        </a:p>
      </dgm:t>
    </dgm:pt>
    <dgm:pt modelId="{29E2B205-0065-477B-B9C7-5AA6A5054354}" type="pres">
      <dgm:prSet presAssocID="{AC612D26-DB7F-4A9C-96C7-75B2E2D1BF63}" presName="level3hierChild" presStyleCnt="0"/>
      <dgm:spPr/>
    </dgm:pt>
    <dgm:pt modelId="{0844FADA-3D29-415E-873E-A7DD7D2E2D2A}" type="pres">
      <dgm:prSet presAssocID="{DF7C3D27-DE0C-4C03-8951-9E1399AEC28B}" presName="conn2-1" presStyleLbl="parChTrans1D3" presStyleIdx="4" presStyleCnt="18"/>
      <dgm:spPr/>
      <dgm:t>
        <a:bodyPr/>
        <a:lstStyle/>
        <a:p>
          <a:endParaRPr kumimoji="1" lang="ja-JP" altLang="en-US"/>
        </a:p>
      </dgm:t>
    </dgm:pt>
    <dgm:pt modelId="{352416F2-D077-45AC-A085-BA90DA031FF3}" type="pres">
      <dgm:prSet presAssocID="{DF7C3D27-DE0C-4C03-8951-9E1399AEC28B}" presName="connTx" presStyleLbl="parChTrans1D3" presStyleIdx="4" presStyleCnt="18"/>
      <dgm:spPr/>
      <dgm:t>
        <a:bodyPr/>
        <a:lstStyle/>
        <a:p>
          <a:endParaRPr kumimoji="1" lang="ja-JP" altLang="en-US"/>
        </a:p>
      </dgm:t>
    </dgm:pt>
    <dgm:pt modelId="{304C57F3-E176-4E09-8560-84F26AF2E08D}" type="pres">
      <dgm:prSet presAssocID="{EFB0A387-6C22-45BC-BE44-65B0C74C5491}" presName="root2" presStyleCnt="0"/>
      <dgm:spPr/>
    </dgm:pt>
    <dgm:pt modelId="{E69B3D0F-72A0-4F38-97CB-895267218C74}" type="pres">
      <dgm:prSet presAssocID="{EFB0A387-6C22-45BC-BE44-65B0C74C5491}" presName="LevelTwoTextNode" presStyleLbl="node3" presStyleIdx="4" presStyleCnt="18">
        <dgm:presLayoutVars>
          <dgm:chPref val="3"/>
        </dgm:presLayoutVars>
      </dgm:prSet>
      <dgm:spPr/>
      <dgm:t>
        <a:bodyPr/>
        <a:lstStyle/>
        <a:p>
          <a:endParaRPr kumimoji="1" lang="ja-JP" altLang="en-US"/>
        </a:p>
      </dgm:t>
    </dgm:pt>
    <dgm:pt modelId="{F6C76009-BA5B-4EDD-89E9-C6A5BD9C98CF}" type="pres">
      <dgm:prSet presAssocID="{EFB0A387-6C22-45BC-BE44-65B0C74C5491}" presName="level3hierChild" presStyleCnt="0"/>
      <dgm:spPr/>
    </dgm:pt>
    <dgm:pt modelId="{C03C70A3-4185-46FD-92FC-276A3CF6F53C}" type="pres">
      <dgm:prSet presAssocID="{C0A06C06-B5E8-4531-8B86-CE855C456D03}" presName="conn2-1" presStyleLbl="parChTrans1D3" presStyleIdx="5" presStyleCnt="18"/>
      <dgm:spPr/>
      <dgm:t>
        <a:bodyPr/>
        <a:lstStyle/>
        <a:p>
          <a:endParaRPr kumimoji="1" lang="ja-JP" altLang="en-US"/>
        </a:p>
      </dgm:t>
    </dgm:pt>
    <dgm:pt modelId="{72D95857-BF35-4E83-A4A3-FE3144CB70D9}" type="pres">
      <dgm:prSet presAssocID="{C0A06C06-B5E8-4531-8B86-CE855C456D03}" presName="connTx" presStyleLbl="parChTrans1D3" presStyleIdx="5" presStyleCnt="18"/>
      <dgm:spPr/>
      <dgm:t>
        <a:bodyPr/>
        <a:lstStyle/>
        <a:p>
          <a:endParaRPr kumimoji="1" lang="ja-JP" altLang="en-US"/>
        </a:p>
      </dgm:t>
    </dgm:pt>
    <dgm:pt modelId="{238C9F33-8C7F-4268-9496-AD8D7BBD1D01}" type="pres">
      <dgm:prSet presAssocID="{441CD60B-8FF3-4BDE-8884-E1F5BD4C0224}" presName="root2" presStyleCnt="0"/>
      <dgm:spPr/>
    </dgm:pt>
    <dgm:pt modelId="{96780BA9-84BB-441C-B14B-B55DD853AE94}" type="pres">
      <dgm:prSet presAssocID="{441CD60B-8FF3-4BDE-8884-E1F5BD4C0224}" presName="LevelTwoTextNode" presStyleLbl="node3" presStyleIdx="5" presStyleCnt="18">
        <dgm:presLayoutVars>
          <dgm:chPref val="3"/>
        </dgm:presLayoutVars>
      </dgm:prSet>
      <dgm:spPr/>
      <dgm:t>
        <a:bodyPr/>
        <a:lstStyle/>
        <a:p>
          <a:endParaRPr kumimoji="1" lang="ja-JP" altLang="en-US"/>
        </a:p>
      </dgm:t>
    </dgm:pt>
    <dgm:pt modelId="{A9B9001C-8C63-43B8-AE41-8F78E56642D8}" type="pres">
      <dgm:prSet presAssocID="{441CD60B-8FF3-4BDE-8884-E1F5BD4C0224}" presName="level3hierChild" presStyleCnt="0"/>
      <dgm:spPr/>
    </dgm:pt>
    <dgm:pt modelId="{A20BD1B7-B035-42B6-BB93-3FA4D3D952AC}" type="pres">
      <dgm:prSet presAssocID="{F1BD88C7-7A04-427C-BA72-6C2030EBCE78}" presName="conn2-1" presStyleLbl="parChTrans1D3" presStyleIdx="6" presStyleCnt="18"/>
      <dgm:spPr/>
      <dgm:t>
        <a:bodyPr/>
        <a:lstStyle/>
        <a:p>
          <a:endParaRPr kumimoji="1" lang="ja-JP" altLang="en-US"/>
        </a:p>
      </dgm:t>
    </dgm:pt>
    <dgm:pt modelId="{2AFB5E5C-526F-4E0F-A43A-DEA921F07722}" type="pres">
      <dgm:prSet presAssocID="{F1BD88C7-7A04-427C-BA72-6C2030EBCE78}" presName="connTx" presStyleLbl="parChTrans1D3" presStyleIdx="6" presStyleCnt="18"/>
      <dgm:spPr/>
      <dgm:t>
        <a:bodyPr/>
        <a:lstStyle/>
        <a:p>
          <a:endParaRPr kumimoji="1" lang="ja-JP" altLang="en-US"/>
        </a:p>
      </dgm:t>
    </dgm:pt>
    <dgm:pt modelId="{3019F40B-D393-4534-B40C-7DBA7E047A06}" type="pres">
      <dgm:prSet presAssocID="{8255E6C9-60B2-44E9-859A-2885E128E737}" presName="root2" presStyleCnt="0"/>
      <dgm:spPr/>
    </dgm:pt>
    <dgm:pt modelId="{2D5B06D3-5CF3-4E48-99CF-0F54ABA5F5C8}" type="pres">
      <dgm:prSet presAssocID="{8255E6C9-60B2-44E9-859A-2885E128E737}" presName="LevelTwoTextNode" presStyleLbl="node3" presStyleIdx="6" presStyleCnt="18">
        <dgm:presLayoutVars>
          <dgm:chPref val="3"/>
        </dgm:presLayoutVars>
      </dgm:prSet>
      <dgm:spPr/>
      <dgm:t>
        <a:bodyPr/>
        <a:lstStyle/>
        <a:p>
          <a:endParaRPr kumimoji="1" lang="ja-JP" altLang="en-US"/>
        </a:p>
      </dgm:t>
    </dgm:pt>
    <dgm:pt modelId="{3E227A3B-8855-4A2D-8698-6C83DDA568F2}" type="pres">
      <dgm:prSet presAssocID="{8255E6C9-60B2-44E9-859A-2885E128E737}" presName="level3hierChild" presStyleCnt="0"/>
      <dgm:spPr/>
    </dgm:pt>
    <dgm:pt modelId="{5E9D508F-C3EB-44A9-944A-A9798B54F4F1}" type="pres">
      <dgm:prSet presAssocID="{5B03F237-9559-4E35-B0A0-0B4B63B5B6A7}" presName="conn2-1" presStyleLbl="parChTrans1D3" presStyleIdx="7" presStyleCnt="18"/>
      <dgm:spPr/>
      <dgm:t>
        <a:bodyPr/>
        <a:lstStyle/>
        <a:p>
          <a:endParaRPr kumimoji="1" lang="ja-JP" altLang="en-US"/>
        </a:p>
      </dgm:t>
    </dgm:pt>
    <dgm:pt modelId="{7D4A91D7-55DC-4678-8F23-CCE1EBF8138F}" type="pres">
      <dgm:prSet presAssocID="{5B03F237-9559-4E35-B0A0-0B4B63B5B6A7}" presName="connTx" presStyleLbl="parChTrans1D3" presStyleIdx="7" presStyleCnt="18"/>
      <dgm:spPr/>
      <dgm:t>
        <a:bodyPr/>
        <a:lstStyle/>
        <a:p>
          <a:endParaRPr kumimoji="1" lang="ja-JP" altLang="en-US"/>
        </a:p>
      </dgm:t>
    </dgm:pt>
    <dgm:pt modelId="{4D73E311-C621-4A08-9FD5-41FF184793AF}" type="pres">
      <dgm:prSet presAssocID="{ADA25965-A1D1-4F9F-8D76-8D51285E4D8B}" presName="root2" presStyleCnt="0"/>
      <dgm:spPr/>
    </dgm:pt>
    <dgm:pt modelId="{E8A5B79F-BE80-4B79-B687-7EF425C4CFBD}" type="pres">
      <dgm:prSet presAssocID="{ADA25965-A1D1-4F9F-8D76-8D51285E4D8B}" presName="LevelTwoTextNode" presStyleLbl="node3" presStyleIdx="7" presStyleCnt="18">
        <dgm:presLayoutVars>
          <dgm:chPref val="3"/>
        </dgm:presLayoutVars>
      </dgm:prSet>
      <dgm:spPr/>
      <dgm:t>
        <a:bodyPr/>
        <a:lstStyle/>
        <a:p>
          <a:endParaRPr kumimoji="1" lang="ja-JP" altLang="en-US"/>
        </a:p>
      </dgm:t>
    </dgm:pt>
    <dgm:pt modelId="{A71E9E69-F306-4E79-A25B-2860A06CA3BA}" type="pres">
      <dgm:prSet presAssocID="{ADA25965-A1D1-4F9F-8D76-8D51285E4D8B}" presName="level3hierChild" presStyleCnt="0"/>
      <dgm:spPr/>
    </dgm:pt>
    <dgm:pt modelId="{CCCEBC0D-FB61-46B7-B30C-80CD571274D4}" type="pres">
      <dgm:prSet presAssocID="{FB9E5F0B-1C3A-4113-A456-A39C9344FD27}" presName="conn2-1" presStyleLbl="parChTrans1D3" presStyleIdx="8" presStyleCnt="18"/>
      <dgm:spPr/>
      <dgm:t>
        <a:bodyPr/>
        <a:lstStyle/>
        <a:p>
          <a:endParaRPr kumimoji="1" lang="ja-JP" altLang="en-US"/>
        </a:p>
      </dgm:t>
    </dgm:pt>
    <dgm:pt modelId="{3F9906CF-4BF3-4D93-871F-0858458324F4}" type="pres">
      <dgm:prSet presAssocID="{FB9E5F0B-1C3A-4113-A456-A39C9344FD27}" presName="connTx" presStyleLbl="parChTrans1D3" presStyleIdx="8" presStyleCnt="18"/>
      <dgm:spPr/>
      <dgm:t>
        <a:bodyPr/>
        <a:lstStyle/>
        <a:p>
          <a:endParaRPr kumimoji="1" lang="ja-JP" altLang="en-US"/>
        </a:p>
      </dgm:t>
    </dgm:pt>
    <dgm:pt modelId="{8EEA90CB-90DB-45E4-8747-516D147D5B7E}" type="pres">
      <dgm:prSet presAssocID="{8B830E45-88C7-4ADD-B716-CDEE8ACD960C}" presName="root2" presStyleCnt="0"/>
      <dgm:spPr/>
    </dgm:pt>
    <dgm:pt modelId="{C52F6311-6DC4-4C43-AB54-549E97683DF2}" type="pres">
      <dgm:prSet presAssocID="{8B830E45-88C7-4ADD-B716-CDEE8ACD960C}" presName="LevelTwoTextNode" presStyleLbl="node3" presStyleIdx="8" presStyleCnt="18">
        <dgm:presLayoutVars>
          <dgm:chPref val="3"/>
        </dgm:presLayoutVars>
      </dgm:prSet>
      <dgm:spPr/>
      <dgm:t>
        <a:bodyPr/>
        <a:lstStyle/>
        <a:p>
          <a:endParaRPr kumimoji="1" lang="ja-JP" altLang="en-US"/>
        </a:p>
      </dgm:t>
    </dgm:pt>
    <dgm:pt modelId="{06051CCE-EE51-4E0E-84E4-22D416B9C242}" type="pres">
      <dgm:prSet presAssocID="{8B830E45-88C7-4ADD-B716-CDEE8ACD960C}" presName="level3hierChild" presStyleCnt="0"/>
      <dgm:spPr/>
    </dgm:pt>
    <dgm:pt modelId="{9A01DBAD-E6F7-4DF3-AB64-B84199D47E22}" type="pres">
      <dgm:prSet presAssocID="{2CF54516-DC80-4356-8B7B-2946563CA3AB}" presName="conn2-1" presStyleLbl="parChTrans1D3" presStyleIdx="9" presStyleCnt="18"/>
      <dgm:spPr/>
      <dgm:t>
        <a:bodyPr/>
        <a:lstStyle/>
        <a:p>
          <a:endParaRPr kumimoji="1" lang="ja-JP" altLang="en-US"/>
        </a:p>
      </dgm:t>
    </dgm:pt>
    <dgm:pt modelId="{D4FF1868-3777-484B-BEC4-3AA246EF17ED}" type="pres">
      <dgm:prSet presAssocID="{2CF54516-DC80-4356-8B7B-2946563CA3AB}" presName="connTx" presStyleLbl="parChTrans1D3" presStyleIdx="9" presStyleCnt="18"/>
      <dgm:spPr/>
      <dgm:t>
        <a:bodyPr/>
        <a:lstStyle/>
        <a:p>
          <a:endParaRPr kumimoji="1" lang="ja-JP" altLang="en-US"/>
        </a:p>
      </dgm:t>
    </dgm:pt>
    <dgm:pt modelId="{7C1257B5-3E6E-490A-98EB-7B6CB17F6FB2}" type="pres">
      <dgm:prSet presAssocID="{B1E5D2EB-0B2E-4538-BCDE-D532A5501F4E}" presName="root2" presStyleCnt="0"/>
      <dgm:spPr/>
    </dgm:pt>
    <dgm:pt modelId="{B543DE40-54E7-4116-B3E4-3CE47608EE21}" type="pres">
      <dgm:prSet presAssocID="{B1E5D2EB-0B2E-4538-BCDE-D532A5501F4E}" presName="LevelTwoTextNode" presStyleLbl="node3" presStyleIdx="9" presStyleCnt="18">
        <dgm:presLayoutVars>
          <dgm:chPref val="3"/>
        </dgm:presLayoutVars>
      </dgm:prSet>
      <dgm:spPr/>
      <dgm:t>
        <a:bodyPr/>
        <a:lstStyle/>
        <a:p>
          <a:endParaRPr kumimoji="1" lang="ja-JP" altLang="en-US"/>
        </a:p>
      </dgm:t>
    </dgm:pt>
    <dgm:pt modelId="{106B35D8-2129-479B-91F5-86F3076F83B7}" type="pres">
      <dgm:prSet presAssocID="{B1E5D2EB-0B2E-4538-BCDE-D532A5501F4E}" presName="level3hierChild" presStyleCnt="0"/>
      <dgm:spPr/>
    </dgm:pt>
    <dgm:pt modelId="{C6F7B1FB-14B3-42B0-B0F2-E7B9D53A2EB9}" type="pres">
      <dgm:prSet presAssocID="{385B753F-F53B-482E-8550-6DD4600CE721}" presName="conn2-1" presStyleLbl="parChTrans1D2" presStyleIdx="2" presStyleCnt="5"/>
      <dgm:spPr/>
      <dgm:t>
        <a:bodyPr/>
        <a:lstStyle/>
        <a:p>
          <a:endParaRPr kumimoji="1" lang="ja-JP" altLang="en-US"/>
        </a:p>
      </dgm:t>
    </dgm:pt>
    <dgm:pt modelId="{D4838D04-68D1-4DC8-9714-65EE29626491}" type="pres">
      <dgm:prSet presAssocID="{385B753F-F53B-482E-8550-6DD4600CE721}" presName="connTx" presStyleLbl="parChTrans1D2" presStyleIdx="2" presStyleCnt="5"/>
      <dgm:spPr/>
      <dgm:t>
        <a:bodyPr/>
        <a:lstStyle/>
        <a:p>
          <a:endParaRPr kumimoji="1" lang="ja-JP" altLang="en-US"/>
        </a:p>
      </dgm:t>
    </dgm:pt>
    <dgm:pt modelId="{EB357D18-BC2A-45B4-AB98-E08EC060A9C2}" type="pres">
      <dgm:prSet presAssocID="{54102E63-1182-4A0E-AEA6-0F1FA35519BF}" presName="root2" presStyleCnt="0"/>
      <dgm:spPr/>
    </dgm:pt>
    <dgm:pt modelId="{C544BFF8-D4DF-454D-A759-CCB180EC5FBD}" type="pres">
      <dgm:prSet presAssocID="{54102E63-1182-4A0E-AEA6-0F1FA35519BF}" presName="LevelTwoTextNode" presStyleLbl="node2" presStyleIdx="2" presStyleCnt="5" custScaleX="281483" custScaleY="270157" custLinFactNeighborX="1406" custLinFactNeighborY="-58822">
        <dgm:presLayoutVars>
          <dgm:chPref val="3"/>
        </dgm:presLayoutVars>
      </dgm:prSet>
      <dgm:spPr/>
      <dgm:t>
        <a:bodyPr/>
        <a:lstStyle/>
        <a:p>
          <a:endParaRPr kumimoji="1" lang="ja-JP" altLang="en-US"/>
        </a:p>
      </dgm:t>
    </dgm:pt>
    <dgm:pt modelId="{CC1ECFB1-B24F-4BA2-A367-D16590294A13}" type="pres">
      <dgm:prSet presAssocID="{54102E63-1182-4A0E-AEA6-0F1FA35519BF}" presName="level3hierChild" presStyleCnt="0"/>
      <dgm:spPr/>
    </dgm:pt>
    <dgm:pt modelId="{C863B511-BF75-4E48-BCB9-E13122DCB6B5}" type="pres">
      <dgm:prSet presAssocID="{7F470944-A3D9-4534-B9E2-2CEEEC2E3CD9}" presName="conn2-1" presStyleLbl="parChTrans1D3" presStyleIdx="10" presStyleCnt="18"/>
      <dgm:spPr/>
      <dgm:t>
        <a:bodyPr/>
        <a:lstStyle/>
        <a:p>
          <a:endParaRPr kumimoji="1" lang="ja-JP" altLang="en-US"/>
        </a:p>
      </dgm:t>
    </dgm:pt>
    <dgm:pt modelId="{2BE11366-A636-4E2C-963C-3AB5421E83E5}" type="pres">
      <dgm:prSet presAssocID="{7F470944-A3D9-4534-B9E2-2CEEEC2E3CD9}" presName="connTx" presStyleLbl="parChTrans1D3" presStyleIdx="10" presStyleCnt="18"/>
      <dgm:spPr/>
      <dgm:t>
        <a:bodyPr/>
        <a:lstStyle/>
        <a:p>
          <a:endParaRPr kumimoji="1" lang="ja-JP" altLang="en-US"/>
        </a:p>
      </dgm:t>
    </dgm:pt>
    <dgm:pt modelId="{D0C34C9E-2BED-4BED-8155-F7E04D81CAB9}" type="pres">
      <dgm:prSet presAssocID="{6B84006D-5788-45D3-9F7A-4D33758E929B}" presName="root2" presStyleCnt="0"/>
      <dgm:spPr/>
    </dgm:pt>
    <dgm:pt modelId="{93FD5065-3861-4888-BAA4-DF0731E37655}" type="pres">
      <dgm:prSet presAssocID="{6B84006D-5788-45D3-9F7A-4D33758E929B}" presName="LevelTwoTextNode" presStyleLbl="node3" presStyleIdx="10" presStyleCnt="18">
        <dgm:presLayoutVars>
          <dgm:chPref val="3"/>
        </dgm:presLayoutVars>
      </dgm:prSet>
      <dgm:spPr/>
      <dgm:t>
        <a:bodyPr/>
        <a:lstStyle/>
        <a:p>
          <a:endParaRPr kumimoji="1" lang="ja-JP" altLang="en-US"/>
        </a:p>
      </dgm:t>
    </dgm:pt>
    <dgm:pt modelId="{454829CD-8F8A-4B61-8468-20B7F1208A2F}" type="pres">
      <dgm:prSet presAssocID="{6B84006D-5788-45D3-9F7A-4D33758E929B}" presName="level3hierChild" presStyleCnt="0"/>
      <dgm:spPr/>
    </dgm:pt>
    <dgm:pt modelId="{79835D21-4954-485C-A3C2-E885A43012E8}" type="pres">
      <dgm:prSet presAssocID="{7FEB6C7B-EA05-4CCC-9862-52EED1EF3FB1}" presName="conn2-1" presStyleLbl="parChTrans1D3" presStyleIdx="11" presStyleCnt="18"/>
      <dgm:spPr/>
      <dgm:t>
        <a:bodyPr/>
        <a:lstStyle/>
        <a:p>
          <a:endParaRPr kumimoji="1" lang="ja-JP" altLang="en-US"/>
        </a:p>
      </dgm:t>
    </dgm:pt>
    <dgm:pt modelId="{088246B4-4510-4467-8E4E-3DEF3DE7817B}" type="pres">
      <dgm:prSet presAssocID="{7FEB6C7B-EA05-4CCC-9862-52EED1EF3FB1}" presName="connTx" presStyleLbl="parChTrans1D3" presStyleIdx="11" presStyleCnt="18"/>
      <dgm:spPr/>
      <dgm:t>
        <a:bodyPr/>
        <a:lstStyle/>
        <a:p>
          <a:endParaRPr kumimoji="1" lang="ja-JP" altLang="en-US"/>
        </a:p>
      </dgm:t>
    </dgm:pt>
    <dgm:pt modelId="{1238C48A-9C96-4772-AB43-CFD6A4579BE4}" type="pres">
      <dgm:prSet presAssocID="{6431BE01-60DC-4B91-8D89-C8C7E298175F}" presName="root2" presStyleCnt="0"/>
      <dgm:spPr/>
    </dgm:pt>
    <dgm:pt modelId="{76DBC0DF-A1A5-452A-B484-65F487C16B0B}" type="pres">
      <dgm:prSet presAssocID="{6431BE01-60DC-4B91-8D89-C8C7E298175F}" presName="LevelTwoTextNode" presStyleLbl="node3" presStyleIdx="11" presStyleCnt="18">
        <dgm:presLayoutVars>
          <dgm:chPref val="3"/>
        </dgm:presLayoutVars>
      </dgm:prSet>
      <dgm:spPr/>
      <dgm:t>
        <a:bodyPr/>
        <a:lstStyle/>
        <a:p>
          <a:endParaRPr kumimoji="1" lang="ja-JP" altLang="en-US"/>
        </a:p>
      </dgm:t>
    </dgm:pt>
    <dgm:pt modelId="{C0B0069A-9633-48A6-A157-0F2B9F319903}" type="pres">
      <dgm:prSet presAssocID="{6431BE01-60DC-4B91-8D89-C8C7E298175F}" presName="level3hierChild" presStyleCnt="0"/>
      <dgm:spPr/>
    </dgm:pt>
    <dgm:pt modelId="{313BEA61-17DE-4FC9-A738-3BF9BA01289F}" type="pres">
      <dgm:prSet presAssocID="{4FA48D67-C21F-48DB-989B-D5EBACBC501A}" presName="conn2-1" presStyleLbl="parChTrans1D3" presStyleIdx="12" presStyleCnt="18"/>
      <dgm:spPr/>
      <dgm:t>
        <a:bodyPr/>
        <a:lstStyle/>
        <a:p>
          <a:endParaRPr kumimoji="1" lang="ja-JP" altLang="en-US"/>
        </a:p>
      </dgm:t>
    </dgm:pt>
    <dgm:pt modelId="{F53A9DDA-AED3-4F01-869A-5AE392341636}" type="pres">
      <dgm:prSet presAssocID="{4FA48D67-C21F-48DB-989B-D5EBACBC501A}" presName="connTx" presStyleLbl="parChTrans1D3" presStyleIdx="12" presStyleCnt="18"/>
      <dgm:spPr/>
      <dgm:t>
        <a:bodyPr/>
        <a:lstStyle/>
        <a:p>
          <a:endParaRPr kumimoji="1" lang="ja-JP" altLang="en-US"/>
        </a:p>
      </dgm:t>
    </dgm:pt>
    <dgm:pt modelId="{1766924A-2DFE-454A-A9CE-F1942D3D7A1E}" type="pres">
      <dgm:prSet presAssocID="{01FE376B-28E1-4C90-B53C-89A5D02B74A2}" presName="root2" presStyleCnt="0"/>
      <dgm:spPr/>
    </dgm:pt>
    <dgm:pt modelId="{36DB05DC-EFD6-4F74-BCBA-174C39B2D1D5}" type="pres">
      <dgm:prSet presAssocID="{01FE376B-28E1-4C90-B53C-89A5D02B74A2}" presName="LevelTwoTextNode" presStyleLbl="node3" presStyleIdx="12" presStyleCnt="18">
        <dgm:presLayoutVars>
          <dgm:chPref val="3"/>
        </dgm:presLayoutVars>
      </dgm:prSet>
      <dgm:spPr/>
      <dgm:t>
        <a:bodyPr/>
        <a:lstStyle/>
        <a:p>
          <a:endParaRPr kumimoji="1" lang="ja-JP" altLang="en-US"/>
        </a:p>
      </dgm:t>
    </dgm:pt>
    <dgm:pt modelId="{C09B32AB-584E-478A-86B5-E783B1630FBD}" type="pres">
      <dgm:prSet presAssocID="{01FE376B-28E1-4C90-B53C-89A5D02B74A2}" presName="level3hierChild" presStyleCnt="0"/>
      <dgm:spPr/>
    </dgm:pt>
    <dgm:pt modelId="{B29F2C9C-100D-436B-AF0E-BC1606B316D3}" type="pres">
      <dgm:prSet presAssocID="{947FFBF3-FAB4-4C30-B327-4816263608EB}" presName="conn2-1" presStyleLbl="parChTrans1D2" presStyleIdx="3" presStyleCnt="5"/>
      <dgm:spPr/>
      <dgm:t>
        <a:bodyPr/>
        <a:lstStyle/>
        <a:p>
          <a:endParaRPr kumimoji="1" lang="ja-JP" altLang="en-US"/>
        </a:p>
      </dgm:t>
    </dgm:pt>
    <dgm:pt modelId="{22AF51C3-2A56-4E89-9350-92592BC02B36}" type="pres">
      <dgm:prSet presAssocID="{947FFBF3-FAB4-4C30-B327-4816263608EB}" presName="connTx" presStyleLbl="parChTrans1D2" presStyleIdx="3" presStyleCnt="5"/>
      <dgm:spPr/>
      <dgm:t>
        <a:bodyPr/>
        <a:lstStyle/>
        <a:p>
          <a:endParaRPr kumimoji="1" lang="ja-JP" altLang="en-US"/>
        </a:p>
      </dgm:t>
    </dgm:pt>
    <dgm:pt modelId="{747D638F-65D6-4989-9799-CF3B10D5ECA1}" type="pres">
      <dgm:prSet presAssocID="{54C968E5-87B4-44B5-A333-2E78B39C4C85}" presName="root2" presStyleCnt="0"/>
      <dgm:spPr/>
    </dgm:pt>
    <dgm:pt modelId="{34B618A7-87DE-457F-A683-F8C1CF2D337F}" type="pres">
      <dgm:prSet presAssocID="{54C968E5-87B4-44B5-A333-2E78B39C4C85}" presName="LevelTwoTextNode" presStyleLbl="node2" presStyleIdx="3" presStyleCnt="5" custScaleX="285602" custScaleY="221184" custLinFactNeighborX="-7572" custLinFactNeighborY="-54689">
        <dgm:presLayoutVars>
          <dgm:chPref val="3"/>
        </dgm:presLayoutVars>
      </dgm:prSet>
      <dgm:spPr/>
      <dgm:t>
        <a:bodyPr/>
        <a:lstStyle/>
        <a:p>
          <a:endParaRPr kumimoji="1" lang="ja-JP" altLang="en-US"/>
        </a:p>
      </dgm:t>
    </dgm:pt>
    <dgm:pt modelId="{912B91E7-E584-4D79-B4E4-8B495681C2B3}" type="pres">
      <dgm:prSet presAssocID="{54C968E5-87B4-44B5-A333-2E78B39C4C85}" presName="level3hierChild" presStyleCnt="0"/>
      <dgm:spPr/>
    </dgm:pt>
    <dgm:pt modelId="{226883BA-9DA6-409B-AABE-AD4CCCB9BA46}" type="pres">
      <dgm:prSet presAssocID="{5F879A62-2AC4-4CE4-9D4A-05A66DD52731}" presName="conn2-1" presStyleLbl="parChTrans1D3" presStyleIdx="13" presStyleCnt="18"/>
      <dgm:spPr/>
      <dgm:t>
        <a:bodyPr/>
        <a:lstStyle/>
        <a:p>
          <a:endParaRPr kumimoji="1" lang="ja-JP" altLang="en-US"/>
        </a:p>
      </dgm:t>
    </dgm:pt>
    <dgm:pt modelId="{0A1D338C-BD69-479F-8411-CDB839280E4F}" type="pres">
      <dgm:prSet presAssocID="{5F879A62-2AC4-4CE4-9D4A-05A66DD52731}" presName="connTx" presStyleLbl="parChTrans1D3" presStyleIdx="13" presStyleCnt="18"/>
      <dgm:spPr/>
      <dgm:t>
        <a:bodyPr/>
        <a:lstStyle/>
        <a:p>
          <a:endParaRPr kumimoji="1" lang="ja-JP" altLang="en-US"/>
        </a:p>
      </dgm:t>
    </dgm:pt>
    <dgm:pt modelId="{02228B28-7CFE-408F-9B01-616847EA931B}" type="pres">
      <dgm:prSet presAssocID="{102A79C3-8060-41F0-B8FA-1444FEE27F4A}" presName="root2" presStyleCnt="0"/>
      <dgm:spPr/>
    </dgm:pt>
    <dgm:pt modelId="{102B4D16-AD95-4C2E-8A54-C0D6834A8F2E}" type="pres">
      <dgm:prSet presAssocID="{102A79C3-8060-41F0-B8FA-1444FEE27F4A}" presName="LevelTwoTextNode" presStyleLbl="node3" presStyleIdx="13" presStyleCnt="18">
        <dgm:presLayoutVars>
          <dgm:chPref val="3"/>
        </dgm:presLayoutVars>
      </dgm:prSet>
      <dgm:spPr/>
      <dgm:t>
        <a:bodyPr/>
        <a:lstStyle/>
        <a:p>
          <a:endParaRPr kumimoji="1" lang="ja-JP" altLang="en-US"/>
        </a:p>
      </dgm:t>
    </dgm:pt>
    <dgm:pt modelId="{6EE8F4E9-5EE8-49A9-8A1F-5EF48B0A2307}" type="pres">
      <dgm:prSet presAssocID="{102A79C3-8060-41F0-B8FA-1444FEE27F4A}" presName="level3hierChild" presStyleCnt="0"/>
      <dgm:spPr/>
    </dgm:pt>
    <dgm:pt modelId="{6D632CBA-1B7E-4166-BA13-AEDDDF199EA1}" type="pres">
      <dgm:prSet presAssocID="{23B298C0-7739-47F3-871B-0B219644E467}" presName="conn2-1" presStyleLbl="parChTrans1D3" presStyleIdx="14" presStyleCnt="18"/>
      <dgm:spPr/>
      <dgm:t>
        <a:bodyPr/>
        <a:lstStyle/>
        <a:p>
          <a:endParaRPr kumimoji="1" lang="ja-JP" altLang="en-US"/>
        </a:p>
      </dgm:t>
    </dgm:pt>
    <dgm:pt modelId="{19981626-1D14-4843-B04A-01677C1B8038}" type="pres">
      <dgm:prSet presAssocID="{23B298C0-7739-47F3-871B-0B219644E467}" presName="connTx" presStyleLbl="parChTrans1D3" presStyleIdx="14" presStyleCnt="18"/>
      <dgm:spPr/>
      <dgm:t>
        <a:bodyPr/>
        <a:lstStyle/>
        <a:p>
          <a:endParaRPr kumimoji="1" lang="ja-JP" altLang="en-US"/>
        </a:p>
      </dgm:t>
    </dgm:pt>
    <dgm:pt modelId="{30B04ED2-1301-477F-A8D3-F013056128BC}" type="pres">
      <dgm:prSet presAssocID="{C927A05A-F4C1-49C9-A6A5-809F04230B0B}" presName="root2" presStyleCnt="0"/>
      <dgm:spPr/>
    </dgm:pt>
    <dgm:pt modelId="{43877F32-043B-43F8-B4C2-DCF115CDC6E4}" type="pres">
      <dgm:prSet presAssocID="{C927A05A-F4C1-49C9-A6A5-809F04230B0B}" presName="LevelTwoTextNode" presStyleLbl="node3" presStyleIdx="14" presStyleCnt="18">
        <dgm:presLayoutVars>
          <dgm:chPref val="3"/>
        </dgm:presLayoutVars>
      </dgm:prSet>
      <dgm:spPr/>
      <dgm:t>
        <a:bodyPr/>
        <a:lstStyle/>
        <a:p>
          <a:endParaRPr kumimoji="1" lang="ja-JP" altLang="en-US"/>
        </a:p>
      </dgm:t>
    </dgm:pt>
    <dgm:pt modelId="{C7F1634D-0E92-4816-8090-47899A7EEABA}" type="pres">
      <dgm:prSet presAssocID="{C927A05A-F4C1-49C9-A6A5-809F04230B0B}" presName="level3hierChild" presStyleCnt="0"/>
      <dgm:spPr/>
    </dgm:pt>
    <dgm:pt modelId="{1E95A334-0A73-4456-AAB3-6B9BBD6B3634}" type="pres">
      <dgm:prSet presAssocID="{B5659FC4-DB53-44D6-B1C8-03052548550E}" presName="conn2-1" presStyleLbl="parChTrans1D3" presStyleIdx="15" presStyleCnt="18"/>
      <dgm:spPr/>
      <dgm:t>
        <a:bodyPr/>
        <a:lstStyle/>
        <a:p>
          <a:endParaRPr kumimoji="1" lang="ja-JP" altLang="en-US"/>
        </a:p>
      </dgm:t>
    </dgm:pt>
    <dgm:pt modelId="{174FDEC4-453D-4F20-BFF7-05C1BD17F82F}" type="pres">
      <dgm:prSet presAssocID="{B5659FC4-DB53-44D6-B1C8-03052548550E}" presName="connTx" presStyleLbl="parChTrans1D3" presStyleIdx="15" presStyleCnt="18"/>
      <dgm:spPr/>
      <dgm:t>
        <a:bodyPr/>
        <a:lstStyle/>
        <a:p>
          <a:endParaRPr kumimoji="1" lang="ja-JP" altLang="en-US"/>
        </a:p>
      </dgm:t>
    </dgm:pt>
    <dgm:pt modelId="{F33EB173-92D4-401B-A442-79EB14E0DE93}" type="pres">
      <dgm:prSet presAssocID="{2041CAF6-D9AF-4871-A431-6EFF53C048CA}" presName="root2" presStyleCnt="0"/>
      <dgm:spPr/>
    </dgm:pt>
    <dgm:pt modelId="{2F1D52C8-7998-4457-9E49-CB84E681D65D}" type="pres">
      <dgm:prSet presAssocID="{2041CAF6-D9AF-4871-A431-6EFF53C048CA}" presName="LevelTwoTextNode" presStyleLbl="node3" presStyleIdx="15" presStyleCnt="18">
        <dgm:presLayoutVars>
          <dgm:chPref val="3"/>
        </dgm:presLayoutVars>
      </dgm:prSet>
      <dgm:spPr/>
      <dgm:t>
        <a:bodyPr/>
        <a:lstStyle/>
        <a:p>
          <a:endParaRPr kumimoji="1" lang="ja-JP" altLang="en-US"/>
        </a:p>
      </dgm:t>
    </dgm:pt>
    <dgm:pt modelId="{E5CB90A1-93AD-4770-8888-73D9EAAAD7A5}" type="pres">
      <dgm:prSet presAssocID="{2041CAF6-D9AF-4871-A431-6EFF53C048CA}" presName="level3hierChild" presStyleCnt="0"/>
      <dgm:spPr/>
    </dgm:pt>
    <dgm:pt modelId="{04BB6618-E576-4BF3-9036-C3875C8A37D2}" type="pres">
      <dgm:prSet presAssocID="{3E397681-15C0-43A6-9B8E-DE8BAC246C78}" presName="conn2-1" presStyleLbl="parChTrans1D2" presStyleIdx="4" presStyleCnt="5"/>
      <dgm:spPr/>
      <dgm:t>
        <a:bodyPr/>
        <a:lstStyle/>
        <a:p>
          <a:endParaRPr kumimoji="1" lang="ja-JP" altLang="en-US"/>
        </a:p>
      </dgm:t>
    </dgm:pt>
    <dgm:pt modelId="{753CFA65-77E7-4035-8BC6-93723049008B}" type="pres">
      <dgm:prSet presAssocID="{3E397681-15C0-43A6-9B8E-DE8BAC246C78}" presName="connTx" presStyleLbl="parChTrans1D2" presStyleIdx="4" presStyleCnt="5"/>
      <dgm:spPr/>
      <dgm:t>
        <a:bodyPr/>
        <a:lstStyle/>
        <a:p>
          <a:endParaRPr kumimoji="1" lang="ja-JP" altLang="en-US"/>
        </a:p>
      </dgm:t>
    </dgm:pt>
    <dgm:pt modelId="{FB4DE250-0DAD-41F3-9458-35E7B29734FB}" type="pres">
      <dgm:prSet presAssocID="{DBA163F7-77D6-4CA0-833E-5D4A50FD8E83}" presName="root2" presStyleCnt="0"/>
      <dgm:spPr/>
    </dgm:pt>
    <dgm:pt modelId="{B10A4FEA-F7DF-45EA-A19C-C1E425FB0354}" type="pres">
      <dgm:prSet presAssocID="{DBA163F7-77D6-4CA0-833E-5D4A50FD8E83}" presName="LevelTwoTextNode" presStyleLbl="node2" presStyleIdx="4" presStyleCnt="5" custScaleX="279988" custScaleY="286889">
        <dgm:presLayoutVars>
          <dgm:chPref val="3"/>
        </dgm:presLayoutVars>
      </dgm:prSet>
      <dgm:spPr/>
      <dgm:t>
        <a:bodyPr/>
        <a:lstStyle/>
        <a:p>
          <a:endParaRPr kumimoji="1" lang="ja-JP" altLang="en-US"/>
        </a:p>
      </dgm:t>
    </dgm:pt>
    <dgm:pt modelId="{8B901879-3972-437F-A64B-662BD5E74475}" type="pres">
      <dgm:prSet presAssocID="{DBA163F7-77D6-4CA0-833E-5D4A50FD8E83}" presName="level3hierChild" presStyleCnt="0"/>
      <dgm:spPr/>
    </dgm:pt>
    <dgm:pt modelId="{63C3569C-E16D-460E-A663-4FAA3E624C6F}" type="pres">
      <dgm:prSet presAssocID="{67FCBDE5-11E5-4A0C-8377-44691B9B4EE4}" presName="conn2-1" presStyleLbl="parChTrans1D3" presStyleIdx="16" presStyleCnt="18"/>
      <dgm:spPr/>
      <dgm:t>
        <a:bodyPr/>
        <a:lstStyle/>
        <a:p>
          <a:endParaRPr kumimoji="1" lang="ja-JP" altLang="en-US"/>
        </a:p>
      </dgm:t>
    </dgm:pt>
    <dgm:pt modelId="{F93BDE88-7198-4E18-A14D-36FC05137BBB}" type="pres">
      <dgm:prSet presAssocID="{67FCBDE5-11E5-4A0C-8377-44691B9B4EE4}" presName="connTx" presStyleLbl="parChTrans1D3" presStyleIdx="16" presStyleCnt="18"/>
      <dgm:spPr/>
      <dgm:t>
        <a:bodyPr/>
        <a:lstStyle/>
        <a:p>
          <a:endParaRPr kumimoji="1" lang="ja-JP" altLang="en-US"/>
        </a:p>
      </dgm:t>
    </dgm:pt>
    <dgm:pt modelId="{3792080F-C0E0-4615-8E4A-C1624C5E347A}" type="pres">
      <dgm:prSet presAssocID="{5BF3029E-0374-4DA0-800E-F350FF93239A}" presName="root2" presStyleCnt="0"/>
      <dgm:spPr/>
    </dgm:pt>
    <dgm:pt modelId="{A31AC5B3-BA09-4FF0-A00B-58A94A26F17A}" type="pres">
      <dgm:prSet presAssocID="{5BF3029E-0374-4DA0-800E-F350FF93239A}" presName="LevelTwoTextNode" presStyleLbl="node3" presStyleIdx="16" presStyleCnt="18">
        <dgm:presLayoutVars>
          <dgm:chPref val="3"/>
        </dgm:presLayoutVars>
      </dgm:prSet>
      <dgm:spPr/>
      <dgm:t>
        <a:bodyPr/>
        <a:lstStyle/>
        <a:p>
          <a:endParaRPr kumimoji="1" lang="ja-JP" altLang="en-US"/>
        </a:p>
      </dgm:t>
    </dgm:pt>
    <dgm:pt modelId="{A3221D1B-B378-4C53-8A4B-A35FCE0E2236}" type="pres">
      <dgm:prSet presAssocID="{5BF3029E-0374-4DA0-800E-F350FF93239A}" presName="level3hierChild" presStyleCnt="0"/>
      <dgm:spPr/>
    </dgm:pt>
    <dgm:pt modelId="{2B393A5E-8860-489F-9308-8AD5AA53A98F}" type="pres">
      <dgm:prSet presAssocID="{8B185DA3-2BD0-4131-A3C7-DB4169AF7E03}" presName="conn2-1" presStyleLbl="parChTrans1D3" presStyleIdx="17" presStyleCnt="18"/>
      <dgm:spPr/>
      <dgm:t>
        <a:bodyPr/>
        <a:lstStyle/>
        <a:p>
          <a:endParaRPr kumimoji="1" lang="ja-JP" altLang="en-US"/>
        </a:p>
      </dgm:t>
    </dgm:pt>
    <dgm:pt modelId="{6B1F4B1A-B8FA-4D98-9260-DA5BC800A272}" type="pres">
      <dgm:prSet presAssocID="{8B185DA3-2BD0-4131-A3C7-DB4169AF7E03}" presName="connTx" presStyleLbl="parChTrans1D3" presStyleIdx="17" presStyleCnt="18"/>
      <dgm:spPr/>
      <dgm:t>
        <a:bodyPr/>
        <a:lstStyle/>
        <a:p>
          <a:endParaRPr kumimoji="1" lang="ja-JP" altLang="en-US"/>
        </a:p>
      </dgm:t>
    </dgm:pt>
    <dgm:pt modelId="{5CDDAB0A-472B-4D59-A2A9-E15A023B65F6}" type="pres">
      <dgm:prSet presAssocID="{6D9B3764-80E0-408E-BA9B-08C746D5AA2D}" presName="root2" presStyleCnt="0"/>
      <dgm:spPr/>
    </dgm:pt>
    <dgm:pt modelId="{C63C4457-A882-4CC9-9055-1B1C4C09CBC7}" type="pres">
      <dgm:prSet presAssocID="{6D9B3764-80E0-408E-BA9B-08C746D5AA2D}" presName="LevelTwoTextNode" presStyleLbl="node3" presStyleIdx="17" presStyleCnt="18">
        <dgm:presLayoutVars>
          <dgm:chPref val="3"/>
        </dgm:presLayoutVars>
      </dgm:prSet>
      <dgm:spPr/>
      <dgm:t>
        <a:bodyPr/>
        <a:lstStyle/>
        <a:p>
          <a:endParaRPr kumimoji="1" lang="ja-JP" altLang="en-US"/>
        </a:p>
      </dgm:t>
    </dgm:pt>
    <dgm:pt modelId="{8FB48AF3-DD12-4A72-B08B-0135800D03F9}" type="pres">
      <dgm:prSet presAssocID="{6D9B3764-80E0-408E-BA9B-08C746D5AA2D}" presName="level3hierChild" presStyleCnt="0"/>
      <dgm:spPr/>
    </dgm:pt>
  </dgm:ptLst>
  <dgm:cxnLst>
    <dgm:cxn modelId="{0B3A117A-D41E-4C58-A04C-A333F9BA5103}" type="presOf" srcId="{54102E63-1182-4A0E-AEA6-0F1FA35519BF}" destId="{C544BFF8-D4DF-454D-A759-CCB180EC5FBD}" srcOrd="0" destOrd="0" presId="urn:microsoft.com/office/officeart/2008/layout/HorizontalMultiLevelHierarchy"/>
    <dgm:cxn modelId="{BDEE09D9-3362-4FBD-8C8A-993CDA77891B}" type="presOf" srcId="{2CF54516-DC80-4356-8B7B-2946563CA3AB}" destId="{9A01DBAD-E6F7-4DF3-AB64-B84199D47E22}" srcOrd="0" destOrd="0" presId="urn:microsoft.com/office/officeart/2008/layout/HorizontalMultiLevelHierarchy"/>
    <dgm:cxn modelId="{0ECD26E0-4496-4358-961A-ACB2AB1B71F5}" srcId="{DBA163F7-77D6-4CA0-833E-5D4A50FD8E83}" destId="{5BF3029E-0374-4DA0-800E-F350FF93239A}" srcOrd="0" destOrd="0" parTransId="{67FCBDE5-11E5-4A0C-8377-44691B9B4EE4}" sibTransId="{0371CA3A-68FF-43CA-914E-1F787501067B}"/>
    <dgm:cxn modelId="{F25C7423-C247-485B-B61D-9BBD1A65947C}" type="presOf" srcId="{8255E6C9-60B2-44E9-859A-2885E128E737}" destId="{2D5B06D3-5CF3-4E48-99CF-0F54ABA5F5C8}" srcOrd="0" destOrd="0" presId="urn:microsoft.com/office/officeart/2008/layout/HorizontalMultiLevelHierarchy"/>
    <dgm:cxn modelId="{7C2C1E31-95FD-431A-9FC0-F9940BA67037}" type="presOf" srcId="{8B830E45-88C7-4ADD-B716-CDEE8ACD960C}" destId="{C52F6311-6DC4-4C43-AB54-549E97683DF2}" srcOrd="0" destOrd="0" presId="urn:microsoft.com/office/officeart/2008/layout/HorizontalMultiLevelHierarchy"/>
    <dgm:cxn modelId="{03B548F6-F475-4AFA-A65E-B903D6C205CD}" srcId="{54102E63-1182-4A0E-AEA6-0F1FA35519BF}" destId="{6B84006D-5788-45D3-9F7A-4D33758E929B}" srcOrd="0" destOrd="0" parTransId="{7F470944-A3D9-4534-B9E2-2CEEEC2E3CD9}" sibTransId="{245BF4D2-8026-4488-B19A-722BB8A65ABE}"/>
    <dgm:cxn modelId="{DC5FC087-0B8F-4E5A-AB96-338A99C63146}" type="presOf" srcId="{36C9B2D2-0E51-43DC-979B-FBA1277D2906}" destId="{17085CF7-397F-4129-A791-9F0D40F296BF}" srcOrd="1" destOrd="0" presId="urn:microsoft.com/office/officeart/2008/layout/HorizontalMultiLevelHierarchy"/>
    <dgm:cxn modelId="{5D883994-0258-4EE4-978F-5046FB42CF2A}" type="presOf" srcId="{86A24560-586A-46F5-BCF5-EF6507F2342E}" destId="{27C7AF04-4E5D-4DF3-97F7-FC6E91256CEB}" srcOrd="0" destOrd="0" presId="urn:microsoft.com/office/officeart/2008/layout/HorizontalMultiLevelHierarchy"/>
    <dgm:cxn modelId="{F85ABA54-9046-4ECB-9A51-0696B94B74C7}" srcId="{D168A9C5-5080-4148-93E9-B3C5B389BA2B}" destId="{B1E5D2EB-0B2E-4538-BCDE-D532A5501F4E}" srcOrd="6" destOrd="0" parTransId="{2CF54516-DC80-4356-8B7B-2946563CA3AB}" sibTransId="{F8411C78-547D-4CAD-8664-0A6627FBBC0C}"/>
    <dgm:cxn modelId="{22DD4B2E-5F6D-4B11-8C0A-DC3ED4F6B077}" type="presOf" srcId="{54C968E5-87B4-44B5-A333-2E78B39C4C85}" destId="{34B618A7-87DE-457F-A683-F8C1CF2D337F}" srcOrd="0" destOrd="0" presId="urn:microsoft.com/office/officeart/2008/layout/HorizontalMultiLevelHierarchy"/>
    <dgm:cxn modelId="{8FA178AB-46C4-4A56-8494-88BB178B865E}" type="presOf" srcId="{AECED08F-5CAB-42D8-AD56-538EB58F44CD}" destId="{2B9B111D-B966-4B32-A1F7-3C947265471F}" srcOrd="0" destOrd="0" presId="urn:microsoft.com/office/officeart/2008/layout/HorizontalMultiLevelHierarchy"/>
    <dgm:cxn modelId="{ACC1CD24-3698-4D62-973D-9A260232133C}" srcId="{54C968E5-87B4-44B5-A333-2E78B39C4C85}" destId="{2041CAF6-D9AF-4871-A431-6EFF53C048CA}" srcOrd="2" destOrd="0" parTransId="{B5659FC4-DB53-44D6-B1C8-03052548550E}" sibTransId="{17B73338-4E69-4E76-8178-93CD35EAB75A}"/>
    <dgm:cxn modelId="{8416531E-2ED6-45BB-9878-4F81C533C245}" type="presOf" srcId="{36C9B2D2-0E51-43DC-979B-FBA1277D2906}" destId="{E54B438C-0F91-45AC-B212-21A97A4A73C7}" srcOrd="0" destOrd="0" presId="urn:microsoft.com/office/officeart/2008/layout/HorizontalMultiLevelHierarchy"/>
    <dgm:cxn modelId="{FDC8A55B-6002-451A-A3C4-999BCEECF70D}" type="presOf" srcId="{01FE376B-28E1-4C90-B53C-89A5D02B74A2}" destId="{36DB05DC-EFD6-4F74-BCBA-174C39B2D1D5}" srcOrd="0" destOrd="0" presId="urn:microsoft.com/office/officeart/2008/layout/HorizontalMultiLevelHierarchy"/>
    <dgm:cxn modelId="{D3279763-429F-4246-9620-38678BCDF722}" type="presOf" srcId="{385B753F-F53B-482E-8550-6DD4600CE721}" destId="{D4838D04-68D1-4DC8-9714-65EE29626491}" srcOrd="1" destOrd="0" presId="urn:microsoft.com/office/officeart/2008/layout/HorizontalMultiLevelHierarchy"/>
    <dgm:cxn modelId="{C2F682B6-02F5-4D7A-9915-3F7F1B2B6041}" type="presOf" srcId="{7FEB6C7B-EA05-4CCC-9862-52EED1EF3FB1}" destId="{79835D21-4954-485C-A3C2-E885A43012E8}" srcOrd="0" destOrd="0" presId="urn:microsoft.com/office/officeart/2008/layout/HorizontalMultiLevelHierarchy"/>
    <dgm:cxn modelId="{6F078A9F-D1BB-481D-8E7C-24BB8919D5D8}" srcId="{54102E63-1182-4A0E-AEA6-0F1FA35519BF}" destId="{01FE376B-28E1-4C90-B53C-89A5D02B74A2}" srcOrd="2" destOrd="0" parTransId="{4FA48D67-C21F-48DB-989B-D5EBACBC501A}" sibTransId="{DD0A53AC-BD10-4872-85EC-AB59117AC1FF}"/>
    <dgm:cxn modelId="{413A907B-493F-4735-9361-36886592E8C8}" type="presOf" srcId="{67FCBDE5-11E5-4A0C-8377-44691B9B4EE4}" destId="{F93BDE88-7198-4E18-A14D-36FC05137BBB}" srcOrd="1" destOrd="0" presId="urn:microsoft.com/office/officeart/2008/layout/HorizontalMultiLevelHierarchy"/>
    <dgm:cxn modelId="{74057920-C4C9-48D4-949F-C79F19FAD870}" type="presOf" srcId="{4FA48D67-C21F-48DB-989B-D5EBACBC501A}" destId="{313BEA61-17DE-4FC9-A738-3BF9BA01289F}" srcOrd="0" destOrd="0" presId="urn:microsoft.com/office/officeart/2008/layout/HorizontalMultiLevelHierarchy"/>
    <dgm:cxn modelId="{FD6FE76F-D318-46B9-A055-2B77843595C5}" srcId="{6AD5A0A7-2E1A-4699-AEA0-6F721201B0D9}" destId="{54102E63-1182-4A0E-AEA6-0F1FA35519BF}" srcOrd="2" destOrd="0" parTransId="{385B753F-F53B-482E-8550-6DD4600CE721}" sibTransId="{D4576625-A5CF-4372-8BBB-F34974E84D88}"/>
    <dgm:cxn modelId="{C580AB89-A619-45CF-89E3-74E2AB96F5B0}" srcId="{78385F57-B08E-437E-AAA1-968E6D005051}" destId="{9D04FDCD-40F3-4C4E-B4F0-807E84CBA017}" srcOrd="0" destOrd="0" parTransId="{EB88811A-35E5-42C8-A6A5-5F11D68A9310}" sibTransId="{87AA079F-9FEA-4533-A8F4-3E962994073A}"/>
    <dgm:cxn modelId="{E5B14668-7FB1-4324-A937-8687039901EA}" type="presOf" srcId="{D168A9C5-5080-4148-93E9-B3C5B389BA2B}" destId="{EA2DCB5E-1FAB-4E7A-9D2E-D34BD979004A}" srcOrd="0" destOrd="0" presId="urn:microsoft.com/office/officeart/2008/layout/HorizontalMultiLevelHierarchy"/>
    <dgm:cxn modelId="{06136937-84E4-4365-891F-2CA5BE0EFCD3}" type="presOf" srcId="{3E397681-15C0-43A6-9B8E-DE8BAC246C78}" destId="{753CFA65-77E7-4035-8BC6-93723049008B}" srcOrd="1" destOrd="0" presId="urn:microsoft.com/office/officeart/2008/layout/HorizontalMultiLevelHierarchy"/>
    <dgm:cxn modelId="{3FCAFC37-96BB-4F1E-9DF8-BBDC6E6757DF}" type="presOf" srcId="{0903B3ED-5FF0-4C42-8FB5-9C941C776831}" destId="{7028264E-CFB6-44F7-886C-B81EE0A0CD47}" srcOrd="0" destOrd="0" presId="urn:microsoft.com/office/officeart/2008/layout/HorizontalMultiLevelHierarchy"/>
    <dgm:cxn modelId="{043688C0-BB0B-4828-AB40-55698FAC440A}" type="presOf" srcId="{E7823DE5-971A-4221-864B-E6C223BBD45D}" destId="{89421E44-FC22-409C-A8E2-ADB0B7D51FE6}" srcOrd="0" destOrd="0" presId="urn:microsoft.com/office/officeart/2008/layout/HorizontalMultiLevelHierarchy"/>
    <dgm:cxn modelId="{0BD241EB-D0B4-4A4F-888A-D94A42D4DDEC}" type="presOf" srcId="{947FFBF3-FAB4-4C30-B327-4816263608EB}" destId="{B29F2C9C-100D-436B-AF0E-BC1606B316D3}" srcOrd="0" destOrd="0" presId="urn:microsoft.com/office/officeart/2008/layout/HorizontalMultiLevelHierarchy"/>
    <dgm:cxn modelId="{08C5FA7B-DBD2-42C1-BC18-235A67F5EEF0}" type="presOf" srcId="{441CD60B-8FF3-4BDE-8884-E1F5BD4C0224}" destId="{96780BA9-84BB-441C-B14B-B55DD853AE94}" srcOrd="0" destOrd="0" presId="urn:microsoft.com/office/officeart/2008/layout/HorizontalMultiLevelHierarchy"/>
    <dgm:cxn modelId="{72A4C6D1-CDFD-4713-9118-7B1439765462}" type="presOf" srcId="{DF7C3D27-DE0C-4C03-8951-9E1399AEC28B}" destId="{0844FADA-3D29-415E-873E-A7DD7D2E2D2A}" srcOrd="0" destOrd="0" presId="urn:microsoft.com/office/officeart/2008/layout/HorizontalMultiLevelHierarchy"/>
    <dgm:cxn modelId="{26A93810-4123-4ED9-B954-BD6038382C11}" type="presOf" srcId="{C0A06C06-B5E8-4531-8B86-CE855C456D03}" destId="{72D95857-BF35-4E83-A4A3-FE3144CB70D9}" srcOrd="1" destOrd="0" presId="urn:microsoft.com/office/officeart/2008/layout/HorizontalMultiLevelHierarchy"/>
    <dgm:cxn modelId="{6FC72EC6-E108-4206-84D6-9D2F886AA738}" type="presOf" srcId="{C927A05A-F4C1-49C9-A6A5-809F04230B0B}" destId="{43877F32-043B-43F8-B4C2-DCF115CDC6E4}" srcOrd="0" destOrd="0" presId="urn:microsoft.com/office/officeart/2008/layout/HorizontalMultiLevelHierarchy"/>
    <dgm:cxn modelId="{34336DFE-7A34-4FFF-A746-769FD39946A1}" type="presOf" srcId="{B5659FC4-DB53-44D6-B1C8-03052548550E}" destId="{174FDEC4-453D-4F20-BFF7-05C1BD17F82F}" srcOrd="1" destOrd="0" presId="urn:microsoft.com/office/officeart/2008/layout/HorizontalMultiLevelHierarchy"/>
    <dgm:cxn modelId="{0CEC382B-7DF4-4D99-B236-506C9CC65ACC}" type="presOf" srcId="{6D9B3764-80E0-408E-BA9B-08C746D5AA2D}" destId="{C63C4457-A882-4CC9-9055-1B1C4C09CBC7}" srcOrd="0" destOrd="0" presId="urn:microsoft.com/office/officeart/2008/layout/HorizontalMultiLevelHierarchy"/>
    <dgm:cxn modelId="{B82D5435-C18D-4A14-8BFF-B3392CB298CD}" type="presOf" srcId="{F1BD88C7-7A04-427C-BA72-6C2030EBCE78}" destId="{2AFB5E5C-526F-4E0F-A43A-DEA921F07722}" srcOrd="1" destOrd="0" presId="urn:microsoft.com/office/officeart/2008/layout/HorizontalMultiLevelHierarchy"/>
    <dgm:cxn modelId="{CA12F2F4-BCF4-4707-9D82-8D8D66B52505}" type="presOf" srcId="{DBA163F7-77D6-4CA0-833E-5D4A50FD8E83}" destId="{B10A4FEA-F7DF-45EA-A19C-C1E425FB0354}" srcOrd="0" destOrd="0" presId="urn:microsoft.com/office/officeart/2008/layout/HorizontalMultiLevelHierarchy"/>
    <dgm:cxn modelId="{D980CBD4-F95C-461A-860A-D3096CDD7620}" type="presOf" srcId="{3E397681-15C0-43A6-9B8E-DE8BAC246C78}" destId="{04BB6618-E576-4BF3-9036-C3875C8A37D2}" srcOrd="0" destOrd="0" presId="urn:microsoft.com/office/officeart/2008/layout/HorizontalMultiLevelHierarchy"/>
    <dgm:cxn modelId="{9B95E362-A209-44C7-B9DA-E895DCED94CC}" type="presOf" srcId="{102A79C3-8060-41F0-B8FA-1444FEE27F4A}" destId="{102B4D16-AD95-4C2E-8A54-C0D6834A8F2E}" srcOrd="0" destOrd="0" presId="urn:microsoft.com/office/officeart/2008/layout/HorizontalMultiLevelHierarchy"/>
    <dgm:cxn modelId="{78224097-EE65-4A21-AD78-2C821D6C9F75}" type="presOf" srcId="{AECED08F-5CAB-42D8-AD56-538EB58F44CD}" destId="{E99069D3-2270-4EDD-907D-DE8585A4D994}" srcOrd="1" destOrd="0" presId="urn:microsoft.com/office/officeart/2008/layout/HorizontalMultiLevelHierarchy"/>
    <dgm:cxn modelId="{68A91B3A-D794-4D0E-A973-224EBDE980A0}" type="presOf" srcId="{78385F57-B08E-437E-AAA1-968E6D005051}" destId="{6813B471-7AF3-41FE-9850-23CFFBEDDBFD}" srcOrd="0" destOrd="0" presId="urn:microsoft.com/office/officeart/2008/layout/HorizontalMultiLevelHierarchy"/>
    <dgm:cxn modelId="{2E261761-2658-43DF-84BF-205578CBE71D}" type="presOf" srcId="{7497DC91-A865-4337-9462-A1EC9CA67486}" destId="{28637CF8-6A4F-4825-B227-606A7AB6E2B6}" srcOrd="0" destOrd="0" presId="urn:microsoft.com/office/officeart/2008/layout/HorizontalMultiLevelHierarchy"/>
    <dgm:cxn modelId="{417D7A69-BD16-446B-A6B1-E90B4642FFEA}" type="presOf" srcId="{5CB5ABCB-30F1-417F-92A7-A57F54CD92A5}" destId="{BFCDF16C-AB67-4298-9645-F6AF8414C52C}" srcOrd="0" destOrd="0" presId="urn:microsoft.com/office/officeart/2008/layout/HorizontalMultiLevelHierarchy"/>
    <dgm:cxn modelId="{3B7EDF25-05C4-4EC9-8190-888F953BAB9C}" type="presOf" srcId="{EB88811A-35E5-42C8-A6A5-5F11D68A9310}" destId="{193424BA-5B32-4837-81C8-6DC3D3CC275D}" srcOrd="1" destOrd="0" presId="urn:microsoft.com/office/officeart/2008/layout/HorizontalMultiLevelHierarchy"/>
    <dgm:cxn modelId="{AFA3F469-9766-41A5-A350-C578FEC592A4}" type="presOf" srcId="{F1BD88C7-7A04-427C-BA72-6C2030EBCE78}" destId="{A20BD1B7-B035-42B6-BB93-3FA4D3D952AC}" srcOrd="0" destOrd="0" presId="urn:microsoft.com/office/officeart/2008/layout/HorizontalMultiLevelHierarchy"/>
    <dgm:cxn modelId="{4487F7CB-F49C-47C1-A469-8F2DD0326AD9}" type="presOf" srcId="{7497DC91-A865-4337-9462-A1EC9CA67486}" destId="{E1465158-7166-4504-84CB-27B9A91B4B33}" srcOrd="1" destOrd="0" presId="urn:microsoft.com/office/officeart/2008/layout/HorizontalMultiLevelHierarchy"/>
    <dgm:cxn modelId="{861B74DB-169B-4369-BD7C-F9BB933DE0B1}" type="presOf" srcId="{947FFBF3-FAB4-4C30-B327-4816263608EB}" destId="{22AF51C3-2A56-4E89-9350-92592BC02B36}" srcOrd="1" destOrd="0" presId="urn:microsoft.com/office/officeart/2008/layout/HorizontalMultiLevelHierarchy"/>
    <dgm:cxn modelId="{E846A400-932D-4D55-9E06-2C44BFD1B26C}" type="presOf" srcId="{AC612D26-DB7F-4A9C-96C7-75B2E2D1BF63}" destId="{644E9481-F6B1-409D-93C4-61F094C0ADBA}" srcOrd="0" destOrd="0" presId="urn:microsoft.com/office/officeart/2008/layout/HorizontalMultiLevelHierarchy"/>
    <dgm:cxn modelId="{43889000-B0DF-4C24-BDCB-F09C15244135}" type="presOf" srcId="{9D04FDCD-40F3-4C4E-B4F0-807E84CBA017}" destId="{BBEF478B-BC4E-4F50-B380-26B1ABBC66F6}" srcOrd="0" destOrd="0" presId="urn:microsoft.com/office/officeart/2008/layout/HorizontalMultiLevelHierarchy"/>
    <dgm:cxn modelId="{7B658F5A-FD83-4644-B63F-4A2C47183DBE}" srcId="{D168A9C5-5080-4148-93E9-B3C5B389BA2B}" destId="{AC612D26-DB7F-4A9C-96C7-75B2E2D1BF63}" srcOrd="0" destOrd="0" parTransId="{86A24560-586A-46F5-BCF5-EF6507F2342E}" sibTransId="{40CE640A-8774-44FF-BC82-4EFD293CD930}"/>
    <dgm:cxn modelId="{9CDDCF39-4FE7-44D9-BF51-488D22446A03}" type="presOf" srcId="{95E8BB62-AFC2-4CEB-AD82-FD9306599278}" destId="{9A49F756-C450-457F-B7D7-B75DD7779448}" srcOrd="0" destOrd="0" presId="urn:microsoft.com/office/officeart/2008/layout/HorizontalMultiLevelHierarchy"/>
    <dgm:cxn modelId="{491BC3A2-FE57-461C-8295-8D29ADA9E9D6}" type="presOf" srcId="{6B84006D-5788-45D3-9F7A-4D33758E929B}" destId="{93FD5065-3861-4888-BAA4-DF0731E37655}" srcOrd="0" destOrd="0" presId="urn:microsoft.com/office/officeart/2008/layout/HorizontalMultiLevelHierarchy"/>
    <dgm:cxn modelId="{E57E46DE-B6E7-4B4C-ABF7-3A708B912CF0}" type="presOf" srcId="{FB9E5F0B-1C3A-4113-A456-A39C9344FD27}" destId="{CCCEBC0D-FB61-46B7-B30C-80CD571274D4}" srcOrd="0" destOrd="0" presId="urn:microsoft.com/office/officeart/2008/layout/HorizontalMultiLevelHierarchy"/>
    <dgm:cxn modelId="{E2DAE6B6-4290-43E7-8B22-C933E490EAF8}" type="presOf" srcId="{5F879A62-2AC4-4CE4-9D4A-05A66DD52731}" destId="{0A1D338C-BD69-479F-8411-CDB839280E4F}" srcOrd="1" destOrd="0" presId="urn:microsoft.com/office/officeart/2008/layout/HorizontalMultiLevelHierarchy"/>
    <dgm:cxn modelId="{ADBBF77B-18CE-46D8-869E-9AAA766D0CCD}" type="presOf" srcId="{5F879A62-2AC4-4CE4-9D4A-05A66DD52731}" destId="{226883BA-9DA6-409B-AABE-AD4CCCB9BA46}" srcOrd="0" destOrd="0" presId="urn:microsoft.com/office/officeart/2008/layout/HorizontalMultiLevelHierarchy"/>
    <dgm:cxn modelId="{52EB752A-80FE-45E3-B1E2-55E1F734527F}" srcId="{6AD5A0A7-2E1A-4699-AEA0-6F721201B0D9}" destId="{54C968E5-87B4-44B5-A333-2E78B39C4C85}" srcOrd="3" destOrd="0" parTransId="{947FFBF3-FAB4-4C30-B327-4816263608EB}" sibTransId="{295B4A95-5AA6-4AB0-AD95-1AC0A539A69B}"/>
    <dgm:cxn modelId="{2F6BD92D-B4CD-4617-A316-80408B5FB911}" srcId="{54C968E5-87B4-44B5-A333-2E78B39C4C85}" destId="{102A79C3-8060-41F0-B8FA-1444FEE27F4A}" srcOrd="0" destOrd="0" parTransId="{5F879A62-2AC4-4CE4-9D4A-05A66DD52731}" sibTransId="{54160460-49B2-4360-A995-FA3AFFBD34AF}"/>
    <dgm:cxn modelId="{E6054601-73CD-4F44-918D-5926024EA532}" type="presOf" srcId="{DF7C3D27-DE0C-4C03-8951-9E1399AEC28B}" destId="{352416F2-D077-45AC-A085-BA90DA031FF3}" srcOrd="1" destOrd="0" presId="urn:microsoft.com/office/officeart/2008/layout/HorizontalMultiLevelHierarchy"/>
    <dgm:cxn modelId="{DE7C3B53-5867-442D-A54A-DEA6EB98C240}" srcId="{D168A9C5-5080-4148-93E9-B3C5B389BA2B}" destId="{EFB0A387-6C22-45BC-BE44-65B0C74C5491}" srcOrd="1" destOrd="0" parTransId="{DF7C3D27-DE0C-4C03-8951-9E1399AEC28B}" sibTransId="{32DB571F-6892-4FEE-AB92-BCDFF32853F9}"/>
    <dgm:cxn modelId="{1F62DC9C-D3CA-4F6A-B5BB-58328ECAC822}" type="presOf" srcId="{6AD5A0A7-2E1A-4699-AEA0-6F721201B0D9}" destId="{33199180-EDA8-4F63-A070-536DD47FDEAD}" srcOrd="0" destOrd="0" presId="urn:microsoft.com/office/officeart/2008/layout/HorizontalMultiLevelHierarchy"/>
    <dgm:cxn modelId="{62C08F42-9A26-4280-8760-615056F6CBEB}" type="presOf" srcId="{B1E5D2EB-0B2E-4538-BCDE-D532A5501F4E}" destId="{B543DE40-54E7-4116-B3E4-3CE47608EE21}" srcOrd="0" destOrd="0" presId="urn:microsoft.com/office/officeart/2008/layout/HorizontalMultiLevelHierarchy"/>
    <dgm:cxn modelId="{F3827621-A575-487F-BD7F-F2F3D8E884D7}" type="presOf" srcId="{4DF477CB-6EF5-4E9C-A44D-569D1E6A6CC7}" destId="{1AC3481D-88C0-47AF-A43B-6FE81EB3E689}" srcOrd="0" destOrd="0" presId="urn:microsoft.com/office/officeart/2008/layout/HorizontalMultiLevelHierarchy"/>
    <dgm:cxn modelId="{2CB0890E-9968-4537-A7D7-A2B06BB4222D}" type="presOf" srcId="{504A1B2C-E4EE-4BD5-9CF9-79D30F8983AC}" destId="{6520FF49-6D3E-448C-A136-61F6AAEF9915}" srcOrd="0" destOrd="0" presId="urn:microsoft.com/office/officeart/2008/layout/HorizontalMultiLevelHierarchy"/>
    <dgm:cxn modelId="{1F99A580-74D9-42E4-95C5-5955DA9A85FA}" type="presOf" srcId="{4DF477CB-6EF5-4E9C-A44D-569D1E6A6CC7}" destId="{F1331983-71A4-43BA-A97C-E27408F57BAB}" srcOrd="1" destOrd="0" presId="urn:microsoft.com/office/officeart/2008/layout/HorizontalMultiLevelHierarchy"/>
    <dgm:cxn modelId="{3C2D48A4-0B56-4B01-894D-5828179A7398}" type="presOf" srcId="{23B298C0-7739-47F3-871B-0B219644E467}" destId="{6D632CBA-1B7E-4166-BA13-AEDDDF199EA1}" srcOrd="0" destOrd="0" presId="urn:microsoft.com/office/officeart/2008/layout/HorizontalMultiLevelHierarchy"/>
    <dgm:cxn modelId="{4FE6B021-00E5-4C35-B382-D6A60109A723}" srcId="{D168A9C5-5080-4148-93E9-B3C5B389BA2B}" destId="{8B830E45-88C7-4ADD-B716-CDEE8ACD960C}" srcOrd="5" destOrd="0" parTransId="{FB9E5F0B-1C3A-4113-A456-A39C9344FD27}" sibTransId="{8A956FF3-4E6D-4B41-94CB-6D594DAD3F27}"/>
    <dgm:cxn modelId="{23C2ACB2-EDCF-480B-A38F-DE81D6E236E0}" type="presOf" srcId="{5B03F237-9559-4E35-B0A0-0B4B63B5B6A7}" destId="{5E9D508F-C3EB-44A9-944A-A9798B54F4F1}" srcOrd="0" destOrd="0" presId="urn:microsoft.com/office/officeart/2008/layout/HorizontalMultiLevelHierarchy"/>
    <dgm:cxn modelId="{1CFA5048-8D8F-47AB-9050-120545410B5F}" type="presOf" srcId="{6FADE0C6-F203-4335-B400-62A890CCD5FE}" destId="{24F35F34-4E58-4823-8DF5-9F6269396B24}" srcOrd="0" destOrd="0" presId="urn:microsoft.com/office/officeart/2008/layout/HorizontalMultiLevelHierarchy"/>
    <dgm:cxn modelId="{3A022ADB-7760-4555-94FF-7AC6CCB5BB6B}" srcId="{D168A9C5-5080-4148-93E9-B3C5B389BA2B}" destId="{ADA25965-A1D1-4F9F-8D76-8D51285E4D8B}" srcOrd="4" destOrd="0" parTransId="{5B03F237-9559-4E35-B0A0-0B4B63B5B6A7}" sibTransId="{644F2C73-8727-4CCA-A8F3-6283BF8CDA67}"/>
    <dgm:cxn modelId="{729D9ED9-56B0-4AB9-85AB-104F989C8A12}" type="presOf" srcId="{5BF3029E-0374-4DA0-800E-F350FF93239A}" destId="{A31AC5B3-BA09-4FF0-A00B-58A94A26F17A}" srcOrd="0" destOrd="0" presId="urn:microsoft.com/office/officeart/2008/layout/HorizontalMultiLevelHierarchy"/>
    <dgm:cxn modelId="{14F790BB-1BAA-44BB-9088-A732FFA5CDA9}" type="presOf" srcId="{ADA25965-A1D1-4F9F-8D76-8D51285E4D8B}" destId="{E8A5B79F-BE80-4B79-B687-7EF425C4CFBD}" srcOrd="0" destOrd="0" presId="urn:microsoft.com/office/officeart/2008/layout/HorizontalMultiLevelHierarchy"/>
    <dgm:cxn modelId="{34D78842-E9F6-48BA-A0A3-144905468D6B}" srcId="{6AD5A0A7-2E1A-4699-AEA0-6F721201B0D9}" destId="{DBA163F7-77D6-4CA0-833E-5D4A50FD8E83}" srcOrd="4" destOrd="0" parTransId="{3E397681-15C0-43A6-9B8E-DE8BAC246C78}" sibTransId="{DD1AA49B-CE06-4D2C-BC1F-538B85C72CBC}"/>
    <dgm:cxn modelId="{F2A15FCB-701D-4060-9C66-DD8B6A4C0153}" type="presOf" srcId="{6231AB62-6836-498B-A2AD-69C27587B442}" destId="{A77CF0E3-CDB2-46B9-8CF3-1B50300174AF}" srcOrd="0" destOrd="0" presId="urn:microsoft.com/office/officeart/2008/layout/HorizontalMultiLevelHierarchy"/>
    <dgm:cxn modelId="{606B1041-C624-43BB-86E0-E9D74C28C05D}" srcId="{6AD5A0A7-2E1A-4699-AEA0-6F721201B0D9}" destId="{D168A9C5-5080-4148-93E9-B3C5B389BA2B}" srcOrd="1" destOrd="0" parTransId="{4DF477CB-6EF5-4E9C-A44D-569D1E6A6CC7}" sibTransId="{77A05C73-AFDA-4423-8F8D-C7088A5764D8}"/>
    <dgm:cxn modelId="{DAFC84E5-9050-4934-A7D7-710372F2B94A}" type="presOf" srcId="{8B185DA3-2BD0-4131-A3C7-DB4169AF7E03}" destId="{6B1F4B1A-B8FA-4D98-9260-DA5BC800A272}" srcOrd="1" destOrd="0" presId="urn:microsoft.com/office/officeart/2008/layout/HorizontalMultiLevelHierarchy"/>
    <dgm:cxn modelId="{D641D06B-4892-4459-AA48-493F391F5FFD}" type="presOf" srcId="{B5659FC4-DB53-44D6-B1C8-03052548550E}" destId="{1E95A334-0A73-4456-AAB3-6B9BBD6B3634}" srcOrd="0" destOrd="0" presId="urn:microsoft.com/office/officeart/2008/layout/HorizontalMultiLevelHierarchy"/>
    <dgm:cxn modelId="{B14A9775-FED9-481A-9E02-6A3C461D7711}" type="presOf" srcId="{86A24560-586A-46F5-BCF5-EF6507F2342E}" destId="{B8E4AC07-E8DD-495D-97CA-F9FA6D155CAF}" srcOrd="1" destOrd="0" presId="urn:microsoft.com/office/officeart/2008/layout/HorizontalMultiLevelHierarchy"/>
    <dgm:cxn modelId="{C87B3FC5-53FB-4273-AD71-BFE507FE6999}" type="presOf" srcId="{5CB5ABCB-30F1-417F-92A7-A57F54CD92A5}" destId="{C620854C-0680-4254-9E0D-B241536B79EE}" srcOrd="1" destOrd="0" presId="urn:microsoft.com/office/officeart/2008/layout/HorizontalMultiLevelHierarchy"/>
    <dgm:cxn modelId="{08CB07D0-45AB-40D0-B4C8-0ED179866AAD}" type="presOf" srcId="{852175E6-4391-4F22-A290-EADE695D8BC9}" destId="{7E90FAD1-CBAB-4027-A917-0B17A5C59CD9}" srcOrd="0" destOrd="0" presId="urn:microsoft.com/office/officeart/2008/layout/HorizontalMultiLevelHierarchy"/>
    <dgm:cxn modelId="{DFF4579F-B984-4A03-AFDC-5094445FD910}" srcId="{504A1B2C-E4EE-4BD5-9CF9-79D30F8983AC}" destId="{6231AB62-6836-498B-A2AD-69C27587B442}" srcOrd="1" destOrd="0" parTransId="{7497DC91-A865-4337-9462-A1EC9CA67486}" sibTransId="{59A0D6AC-36BC-47BD-8BB6-4377BF150C3B}"/>
    <dgm:cxn modelId="{2EA4D101-1EC4-4589-B810-DC7651C0D70A}" type="presOf" srcId="{2041CAF6-D9AF-4871-A431-6EFF53C048CA}" destId="{2F1D52C8-7998-4457-9E49-CB84E681D65D}" srcOrd="0" destOrd="0" presId="urn:microsoft.com/office/officeart/2008/layout/HorizontalMultiLevelHierarchy"/>
    <dgm:cxn modelId="{D88ED76B-30D6-461E-8DAA-88CD41AA7923}" type="presOf" srcId="{EB88811A-35E5-42C8-A6A5-5F11D68A9310}" destId="{D1D6D49D-2CC5-4DEC-8C77-AA972840041F}" srcOrd="0" destOrd="0" presId="urn:microsoft.com/office/officeart/2008/layout/HorizontalMultiLevelHierarchy"/>
    <dgm:cxn modelId="{17F6BCED-1457-45AF-8556-A150856DB6CE}" srcId="{DBA163F7-77D6-4CA0-833E-5D4A50FD8E83}" destId="{6D9B3764-80E0-408E-BA9B-08C746D5AA2D}" srcOrd="1" destOrd="0" parTransId="{8B185DA3-2BD0-4131-A3C7-DB4169AF7E03}" sibTransId="{68DC2C25-81EB-4B27-9E08-939F46B3A8E9}"/>
    <dgm:cxn modelId="{09E5F2AF-1863-4258-BFEE-8155652C507F}" type="presOf" srcId="{4FA48D67-C21F-48DB-989B-D5EBACBC501A}" destId="{F53A9DDA-AED3-4F01-869A-5AE392341636}" srcOrd="1" destOrd="0" presId="urn:microsoft.com/office/officeart/2008/layout/HorizontalMultiLevelHierarchy"/>
    <dgm:cxn modelId="{8E07B501-B5B7-4F5B-B40D-F4087FA1744D}" type="presOf" srcId="{FB9E5F0B-1C3A-4113-A456-A39C9344FD27}" destId="{3F9906CF-4BF3-4D93-871F-0858458324F4}" srcOrd="1" destOrd="0" presId="urn:microsoft.com/office/officeart/2008/layout/HorizontalMultiLevelHierarchy"/>
    <dgm:cxn modelId="{B2ED368A-245B-483F-8E49-26A8C9B416A7}" srcId="{0903B3ED-5FF0-4C42-8FB5-9C941C776831}" destId="{6AD5A0A7-2E1A-4699-AEA0-6F721201B0D9}" srcOrd="0" destOrd="0" parTransId="{7EC488E1-8599-4942-AFAF-AFC54134E7A1}" sibTransId="{4DF308AE-673B-4AE3-9563-372F7955FE4E}"/>
    <dgm:cxn modelId="{AA099675-46F5-463C-AE69-2468E3C30573}" type="presOf" srcId="{67FCBDE5-11E5-4A0C-8377-44691B9B4EE4}" destId="{63C3569C-E16D-460E-A663-4FAA3E624C6F}" srcOrd="0" destOrd="0" presId="urn:microsoft.com/office/officeart/2008/layout/HorizontalMultiLevelHierarchy"/>
    <dgm:cxn modelId="{A2F6D7A5-A515-42E3-9B10-B5293FB1719E}" type="presOf" srcId="{DB647844-6DD9-4CE8-8156-161F4A454C2F}" destId="{FAA3C032-F3FD-49B1-ADED-E8CAA7E0F1BD}" srcOrd="0" destOrd="0" presId="urn:microsoft.com/office/officeart/2008/layout/HorizontalMultiLevelHierarchy"/>
    <dgm:cxn modelId="{5FC6D3CB-8B20-4C1B-939A-1FC52A7C3B3D}" type="presOf" srcId="{7F470944-A3D9-4534-B9E2-2CEEEC2E3CD9}" destId="{2BE11366-A636-4E2C-963C-3AB5421E83E5}" srcOrd="1" destOrd="0" presId="urn:microsoft.com/office/officeart/2008/layout/HorizontalMultiLevelHierarchy"/>
    <dgm:cxn modelId="{DB58A61F-5C7E-405D-816B-7CF42F981A06}" srcId="{9D04FDCD-40F3-4C4E-B4F0-807E84CBA017}" destId="{6FADE0C6-F203-4335-B400-62A890CCD5FE}" srcOrd="0" destOrd="0" parTransId="{95E8BB62-AFC2-4CEB-AD82-FD9306599278}" sibTransId="{139A6B5A-E6A1-4A99-97C3-260267FFE934}"/>
    <dgm:cxn modelId="{36755454-1ED2-4560-B738-8E9F2725B8AD}" type="presOf" srcId="{6431BE01-60DC-4B91-8D89-C8C7E298175F}" destId="{76DBC0DF-A1A5-452A-B484-65F487C16B0B}" srcOrd="0" destOrd="0" presId="urn:microsoft.com/office/officeart/2008/layout/HorizontalMultiLevelHierarchy"/>
    <dgm:cxn modelId="{298F29DA-E11C-4559-870F-0668001AA199}" srcId="{D168A9C5-5080-4148-93E9-B3C5B389BA2B}" destId="{8255E6C9-60B2-44E9-859A-2885E128E737}" srcOrd="3" destOrd="0" parTransId="{F1BD88C7-7A04-427C-BA72-6C2030EBCE78}" sibTransId="{15C24458-A92E-4DFB-8E67-08ACA4DB6DBD}"/>
    <dgm:cxn modelId="{53A06A35-53CD-4B46-86F4-563891322FF5}" type="presOf" srcId="{7FEB6C7B-EA05-4CCC-9862-52EED1EF3FB1}" destId="{088246B4-4510-4467-8E4E-3DEF3DE7817B}" srcOrd="1" destOrd="0" presId="urn:microsoft.com/office/officeart/2008/layout/HorizontalMultiLevelHierarchy"/>
    <dgm:cxn modelId="{DB3C65A8-20A5-494D-AD83-A3FCBE2070FE}" type="presOf" srcId="{95E8BB62-AFC2-4CEB-AD82-FD9306599278}" destId="{53139471-3D96-4132-A850-85A7F2587E63}" srcOrd="1" destOrd="0" presId="urn:microsoft.com/office/officeart/2008/layout/HorizontalMultiLevelHierarchy"/>
    <dgm:cxn modelId="{3BDA9ACC-F9BA-4835-B317-CB4F1B21C4A0}" type="presOf" srcId="{7F470944-A3D9-4534-B9E2-2CEEEC2E3CD9}" destId="{C863B511-BF75-4E48-BCB9-E13122DCB6B5}" srcOrd="0" destOrd="0" presId="urn:microsoft.com/office/officeart/2008/layout/HorizontalMultiLevelHierarchy"/>
    <dgm:cxn modelId="{1D71A6C0-8DC8-4A83-9F11-FE10C383BEE3}" srcId="{6FADE0C6-F203-4335-B400-62A890CCD5FE}" destId="{852175E6-4391-4F22-A290-EADE695D8BC9}" srcOrd="0" destOrd="0" parTransId="{5CB5ABCB-30F1-417F-92A7-A57F54CD92A5}" sibTransId="{8E649FFA-6EDF-4B71-AD3B-360EF748B319}"/>
    <dgm:cxn modelId="{62182B5B-D8A3-4B2D-80C2-33C3E6071F50}" srcId="{6AD5A0A7-2E1A-4699-AEA0-6F721201B0D9}" destId="{504A1B2C-E4EE-4BD5-9CF9-79D30F8983AC}" srcOrd="0" destOrd="0" parTransId="{36C9B2D2-0E51-43DC-979B-FBA1277D2906}" sibTransId="{E4AA156C-4678-4574-8ED9-D1A3F6A40D8F}"/>
    <dgm:cxn modelId="{5256654B-1815-45BE-9BC3-0E6BBAE4BA10}" type="presOf" srcId="{385B753F-F53B-482E-8550-6DD4600CE721}" destId="{C6F7B1FB-14B3-42B0-B0F2-E7B9D53A2EB9}" srcOrd="0" destOrd="0" presId="urn:microsoft.com/office/officeart/2008/layout/HorizontalMultiLevelHierarchy"/>
    <dgm:cxn modelId="{4C5BA164-D95B-463E-B5C9-704369F149A9}" srcId="{D168A9C5-5080-4148-93E9-B3C5B389BA2B}" destId="{441CD60B-8FF3-4BDE-8884-E1F5BD4C0224}" srcOrd="2" destOrd="0" parTransId="{C0A06C06-B5E8-4531-8B86-CE855C456D03}" sibTransId="{E291A39D-05E9-4568-8C15-C3A31155DF2D}"/>
    <dgm:cxn modelId="{2ABF74C2-9301-4B38-A90B-88926C9B943A}" type="presOf" srcId="{EFB0A387-6C22-45BC-BE44-65B0C74C5491}" destId="{E69B3D0F-72A0-4F38-97CB-895267218C74}" srcOrd="0" destOrd="0" presId="urn:microsoft.com/office/officeart/2008/layout/HorizontalMultiLevelHierarchy"/>
    <dgm:cxn modelId="{C87BE458-0D83-4272-9B81-AD283F4F0ABA}" type="presOf" srcId="{23B298C0-7739-47F3-871B-0B219644E467}" destId="{19981626-1D14-4843-B04A-01677C1B8038}" srcOrd="1" destOrd="0" presId="urn:microsoft.com/office/officeart/2008/layout/HorizontalMultiLevelHierarchy"/>
    <dgm:cxn modelId="{A7FDA0D8-6F4A-470E-B498-923F70455E98}" srcId="{54102E63-1182-4A0E-AEA6-0F1FA35519BF}" destId="{6431BE01-60DC-4B91-8D89-C8C7E298175F}" srcOrd="1" destOrd="0" parTransId="{7FEB6C7B-EA05-4CCC-9862-52EED1EF3FB1}" sibTransId="{B4955D3D-8189-44A4-B442-A33520F709EC}"/>
    <dgm:cxn modelId="{2975976F-DF7E-4296-95DD-C5CF8F2C0AE3}" srcId="{504A1B2C-E4EE-4BD5-9CF9-79D30F8983AC}" destId="{E7823DE5-971A-4221-864B-E6C223BBD45D}" srcOrd="2" destOrd="0" parTransId="{DB647844-6DD9-4CE8-8156-161F4A454C2F}" sibTransId="{CF40633C-1226-43B9-944E-3485816631B7}"/>
    <dgm:cxn modelId="{51E52C41-6A36-4240-B6DA-2B7438C95372}" type="presOf" srcId="{5B03F237-9559-4E35-B0A0-0B4B63B5B6A7}" destId="{7D4A91D7-55DC-4678-8F23-CCE1EBF8138F}" srcOrd="1" destOrd="0" presId="urn:microsoft.com/office/officeart/2008/layout/HorizontalMultiLevelHierarchy"/>
    <dgm:cxn modelId="{C79B1978-29C2-458E-A298-8DFB60376D83}" srcId="{504A1B2C-E4EE-4BD5-9CF9-79D30F8983AC}" destId="{78385F57-B08E-437E-AAA1-968E6D005051}" srcOrd="0" destOrd="0" parTransId="{AECED08F-5CAB-42D8-AD56-538EB58F44CD}" sibTransId="{01F288AC-D01B-4B34-A708-B376C9825CF6}"/>
    <dgm:cxn modelId="{ED3C79AE-C648-4690-A92F-092730EDD136}" type="presOf" srcId="{8B185DA3-2BD0-4131-A3C7-DB4169AF7E03}" destId="{2B393A5E-8860-489F-9308-8AD5AA53A98F}" srcOrd="0" destOrd="0" presId="urn:microsoft.com/office/officeart/2008/layout/HorizontalMultiLevelHierarchy"/>
    <dgm:cxn modelId="{C8804BAD-4A6E-4108-AC83-7E3DF63D317D}" srcId="{54C968E5-87B4-44B5-A333-2E78B39C4C85}" destId="{C927A05A-F4C1-49C9-A6A5-809F04230B0B}" srcOrd="1" destOrd="0" parTransId="{23B298C0-7739-47F3-871B-0B219644E467}" sibTransId="{6A0499BA-E0F7-4B1E-971E-7A92088ED4EC}"/>
    <dgm:cxn modelId="{38EBC827-6D87-4DAA-9E38-981B73510879}" type="presOf" srcId="{2CF54516-DC80-4356-8B7B-2946563CA3AB}" destId="{D4FF1868-3777-484B-BEC4-3AA246EF17ED}" srcOrd="1" destOrd="0" presId="urn:microsoft.com/office/officeart/2008/layout/HorizontalMultiLevelHierarchy"/>
    <dgm:cxn modelId="{D1A8C71A-3B29-41CD-8486-B027280DEFA1}" type="presOf" srcId="{C0A06C06-B5E8-4531-8B86-CE855C456D03}" destId="{C03C70A3-4185-46FD-92FC-276A3CF6F53C}" srcOrd="0" destOrd="0" presId="urn:microsoft.com/office/officeart/2008/layout/HorizontalMultiLevelHierarchy"/>
    <dgm:cxn modelId="{184E5CA8-1676-4D0A-ACC6-F7FB803B1A1F}" type="presOf" srcId="{DB647844-6DD9-4CE8-8156-161F4A454C2F}" destId="{F7C8D659-0B8B-4427-93F2-30E512A84669}" srcOrd="1" destOrd="0" presId="urn:microsoft.com/office/officeart/2008/layout/HorizontalMultiLevelHierarchy"/>
    <dgm:cxn modelId="{98DBC7D9-56B4-48C9-86E4-334F33D069E7}" type="presParOf" srcId="{7028264E-CFB6-44F7-886C-B81EE0A0CD47}" destId="{985C0F76-26EA-4E97-95B9-2EEA24BEE02C}" srcOrd="0" destOrd="0" presId="urn:microsoft.com/office/officeart/2008/layout/HorizontalMultiLevelHierarchy"/>
    <dgm:cxn modelId="{6229F6C3-2F8A-417A-BD80-2ED262CB6FD6}" type="presParOf" srcId="{985C0F76-26EA-4E97-95B9-2EEA24BEE02C}" destId="{33199180-EDA8-4F63-A070-536DD47FDEAD}" srcOrd="0" destOrd="0" presId="urn:microsoft.com/office/officeart/2008/layout/HorizontalMultiLevelHierarchy"/>
    <dgm:cxn modelId="{8228B4F3-D592-4FA0-BF9F-DCF680DD1D3E}" type="presParOf" srcId="{985C0F76-26EA-4E97-95B9-2EEA24BEE02C}" destId="{0C23580B-3C11-4F84-9056-3717906A8ADB}" srcOrd="1" destOrd="0" presId="urn:microsoft.com/office/officeart/2008/layout/HorizontalMultiLevelHierarchy"/>
    <dgm:cxn modelId="{DD7CE2D3-FD68-4E2B-8B5B-A7C8171F722D}" type="presParOf" srcId="{0C23580B-3C11-4F84-9056-3717906A8ADB}" destId="{E54B438C-0F91-45AC-B212-21A97A4A73C7}" srcOrd="0" destOrd="0" presId="urn:microsoft.com/office/officeart/2008/layout/HorizontalMultiLevelHierarchy"/>
    <dgm:cxn modelId="{AAB7716E-6A5F-4A06-8062-C141452FD9BB}" type="presParOf" srcId="{E54B438C-0F91-45AC-B212-21A97A4A73C7}" destId="{17085CF7-397F-4129-A791-9F0D40F296BF}" srcOrd="0" destOrd="0" presId="urn:microsoft.com/office/officeart/2008/layout/HorizontalMultiLevelHierarchy"/>
    <dgm:cxn modelId="{F2CD1A41-00B6-4D38-B063-50524D7999F8}" type="presParOf" srcId="{0C23580B-3C11-4F84-9056-3717906A8ADB}" destId="{BADC5990-CD46-404A-B211-8176D50B44D9}" srcOrd="1" destOrd="0" presId="urn:microsoft.com/office/officeart/2008/layout/HorizontalMultiLevelHierarchy"/>
    <dgm:cxn modelId="{612F1BB9-3F1F-4204-A9A0-345BAA80B38C}" type="presParOf" srcId="{BADC5990-CD46-404A-B211-8176D50B44D9}" destId="{6520FF49-6D3E-448C-A136-61F6AAEF9915}" srcOrd="0" destOrd="0" presId="urn:microsoft.com/office/officeart/2008/layout/HorizontalMultiLevelHierarchy"/>
    <dgm:cxn modelId="{E20A72D2-4E66-4CDE-B524-74928008F108}" type="presParOf" srcId="{BADC5990-CD46-404A-B211-8176D50B44D9}" destId="{6915281D-A54B-4752-B74B-F33382EFF7CE}" srcOrd="1" destOrd="0" presId="urn:microsoft.com/office/officeart/2008/layout/HorizontalMultiLevelHierarchy"/>
    <dgm:cxn modelId="{C3876950-0747-4FDC-AFCF-034E825943FC}" type="presParOf" srcId="{6915281D-A54B-4752-B74B-F33382EFF7CE}" destId="{2B9B111D-B966-4B32-A1F7-3C947265471F}" srcOrd="0" destOrd="0" presId="urn:microsoft.com/office/officeart/2008/layout/HorizontalMultiLevelHierarchy"/>
    <dgm:cxn modelId="{975F2519-23E6-4564-A65D-CC2FCB0A4F4B}" type="presParOf" srcId="{2B9B111D-B966-4B32-A1F7-3C947265471F}" destId="{E99069D3-2270-4EDD-907D-DE8585A4D994}" srcOrd="0" destOrd="0" presId="urn:microsoft.com/office/officeart/2008/layout/HorizontalMultiLevelHierarchy"/>
    <dgm:cxn modelId="{4E77EAAB-1005-4567-AD21-F5FCA25832EC}" type="presParOf" srcId="{6915281D-A54B-4752-B74B-F33382EFF7CE}" destId="{F726524B-FB5A-48A7-A3A1-797AA01919B1}" srcOrd="1" destOrd="0" presId="urn:microsoft.com/office/officeart/2008/layout/HorizontalMultiLevelHierarchy"/>
    <dgm:cxn modelId="{B9D59A11-47AF-4C70-BAE1-955609DDE733}" type="presParOf" srcId="{F726524B-FB5A-48A7-A3A1-797AA01919B1}" destId="{6813B471-7AF3-41FE-9850-23CFFBEDDBFD}" srcOrd="0" destOrd="0" presId="urn:microsoft.com/office/officeart/2008/layout/HorizontalMultiLevelHierarchy"/>
    <dgm:cxn modelId="{A3AE811A-A3E8-4F05-B69A-A1065C541C17}" type="presParOf" srcId="{F726524B-FB5A-48A7-A3A1-797AA01919B1}" destId="{F120253E-B2AD-4A2B-A369-2925F05C823E}" srcOrd="1" destOrd="0" presId="urn:microsoft.com/office/officeart/2008/layout/HorizontalMultiLevelHierarchy"/>
    <dgm:cxn modelId="{CE1294A1-149C-4EDF-9A48-246E1CC7FD40}" type="presParOf" srcId="{F120253E-B2AD-4A2B-A369-2925F05C823E}" destId="{D1D6D49D-2CC5-4DEC-8C77-AA972840041F}" srcOrd="0" destOrd="0" presId="urn:microsoft.com/office/officeart/2008/layout/HorizontalMultiLevelHierarchy"/>
    <dgm:cxn modelId="{9B1555E2-0F29-415B-A168-BA1FB0704467}" type="presParOf" srcId="{D1D6D49D-2CC5-4DEC-8C77-AA972840041F}" destId="{193424BA-5B32-4837-81C8-6DC3D3CC275D}" srcOrd="0" destOrd="0" presId="urn:microsoft.com/office/officeart/2008/layout/HorizontalMultiLevelHierarchy"/>
    <dgm:cxn modelId="{B673490B-7EF7-4AB4-A101-E35EEDDBF775}" type="presParOf" srcId="{F120253E-B2AD-4A2B-A369-2925F05C823E}" destId="{8D301B14-2BB6-4BFA-9CD5-A59AA652299C}" srcOrd="1" destOrd="0" presId="urn:microsoft.com/office/officeart/2008/layout/HorizontalMultiLevelHierarchy"/>
    <dgm:cxn modelId="{D462B308-3D25-4A89-97F7-C5C50D50D4BC}" type="presParOf" srcId="{8D301B14-2BB6-4BFA-9CD5-A59AA652299C}" destId="{BBEF478B-BC4E-4F50-B380-26B1ABBC66F6}" srcOrd="0" destOrd="0" presId="urn:microsoft.com/office/officeart/2008/layout/HorizontalMultiLevelHierarchy"/>
    <dgm:cxn modelId="{A29030CA-AF0B-4344-8FD2-43A5F56E42AA}" type="presParOf" srcId="{8D301B14-2BB6-4BFA-9CD5-A59AA652299C}" destId="{36517B0E-92EE-401A-80A1-72FCC87D7BF9}" srcOrd="1" destOrd="0" presId="urn:microsoft.com/office/officeart/2008/layout/HorizontalMultiLevelHierarchy"/>
    <dgm:cxn modelId="{FE6FE301-0E3E-4FC6-8DEB-41E565A92747}" type="presParOf" srcId="{36517B0E-92EE-401A-80A1-72FCC87D7BF9}" destId="{9A49F756-C450-457F-B7D7-B75DD7779448}" srcOrd="0" destOrd="0" presId="urn:microsoft.com/office/officeart/2008/layout/HorizontalMultiLevelHierarchy"/>
    <dgm:cxn modelId="{B85C822A-1E74-46CA-ADF9-FC10CD52FD09}" type="presParOf" srcId="{9A49F756-C450-457F-B7D7-B75DD7779448}" destId="{53139471-3D96-4132-A850-85A7F2587E63}" srcOrd="0" destOrd="0" presId="urn:microsoft.com/office/officeart/2008/layout/HorizontalMultiLevelHierarchy"/>
    <dgm:cxn modelId="{122F0A04-081D-46A7-B87F-28C55EE773C1}" type="presParOf" srcId="{36517B0E-92EE-401A-80A1-72FCC87D7BF9}" destId="{8F6C1295-6FDF-4F85-AC1B-C3F0FD65FD72}" srcOrd="1" destOrd="0" presId="urn:microsoft.com/office/officeart/2008/layout/HorizontalMultiLevelHierarchy"/>
    <dgm:cxn modelId="{1C8A2BE2-380B-4EE3-B874-10DBDDA9891F}" type="presParOf" srcId="{8F6C1295-6FDF-4F85-AC1B-C3F0FD65FD72}" destId="{24F35F34-4E58-4823-8DF5-9F6269396B24}" srcOrd="0" destOrd="0" presId="urn:microsoft.com/office/officeart/2008/layout/HorizontalMultiLevelHierarchy"/>
    <dgm:cxn modelId="{BA891539-1453-4E55-AB39-98CBFE50462D}" type="presParOf" srcId="{8F6C1295-6FDF-4F85-AC1B-C3F0FD65FD72}" destId="{28EEDCAD-F2F0-46FD-8164-AEA2A9EDFB4D}" srcOrd="1" destOrd="0" presId="urn:microsoft.com/office/officeart/2008/layout/HorizontalMultiLevelHierarchy"/>
    <dgm:cxn modelId="{7AB4FCEC-126F-4C6B-BA33-837849C02D38}" type="presParOf" srcId="{28EEDCAD-F2F0-46FD-8164-AEA2A9EDFB4D}" destId="{BFCDF16C-AB67-4298-9645-F6AF8414C52C}" srcOrd="0" destOrd="0" presId="urn:microsoft.com/office/officeart/2008/layout/HorizontalMultiLevelHierarchy"/>
    <dgm:cxn modelId="{DE7EB881-051D-4625-83A8-41F944E89413}" type="presParOf" srcId="{BFCDF16C-AB67-4298-9645-F6AF8414C52C}" destId="{C620854C-0680-4254-9E0D-B241536B79EE}" srcOrd="0" destOrd="0" presId="urn:microsoft.com/office/officeart/2008/layout/HorizontalMultiLevelHierarchy"/>
    <dgm:cxn modelId="{EF012BC1-F439-4B5B-8506-313C41D775A2}" type="presParOf" srcId="{28EEDCAD-F2F0-46FD-8164-AEA2A9EDFB4D}" destId="{B11D0718-2699-4A00-9AA9-44AD11D5A214}" srcOrd="1" destOrd="0" presId="urn:microsoft.com/office/officeart/2008/layout/HorizontalMultiLevelHierarchy"/>
    <dgm:cxn modelId="{C1A6D915-D3D1-42FE-B43D-283641E2CD4B}" type="presParOf" srcId="{B11D0718-2699-4A00-9AA9-44AD11D5A214}" destId="{7E90FAD1-CBAB-4027-A917-0B17A5C59CD9}" srcOrd="0" destOrd="0" presId="urn:microsoft.com/office/officeart/2008/layout/HorizontalMultiLevelHierarchy"/>
    <dgm:cxn modelId="{E46C46D0-4EB6-41D1-A7C3-A9F4427697DC}" type="presParOf" srcId="{B11D0718-2699-4A00-9AA9-44AD11D5A214}" destId="{9D3604B7-F13B-41E6-AB6D-9093387D3907}" srcOrd="1" destOrd="0" presId="urn:microsoft.com/office/officeart/2008/layout/HorizontalMultiLevelHierarchy"/>
    <dgm:cxn modelId="{09085A80-CBA5-438E-8760-866C5B7C7ACD}" type="presParOf" srcId="{6915281D-A54B-4752-B74B-F33382EFF7CE}" destId="{28637CF8-6A4F-4825-B227-606A7AB6E2B6}" srcOrd="2" destOrd="0" presId="urn:microsoft.com/office/officeart/2008/layout/HorizontalMultiLevelHierarchy"/>
    <dgm:cxn modelId="{9EC56717-7831-42C4-8DC0-B99B39437512}" type="presParOf" srcId="{28637CF8-6A4F-4825-B227-606A7AB6E2B6}" destId="{E1465158-7166-4504-84CB-27B9A91B4B33}" srcOrd="0" destOrd="0" presId="urn:microsoft.com/office/officeart/2008/layout/HorizontalMultiLevelHierarchy"/>
    <dgm:cxn modelId="{C788A967-32B0-433D-9359-223ABBB8EC46}" type="presParOf" srcId="{6915281D-A54B-4752-B74B-F33382EFF7CE}" destId="{AF35812F-3AD2-4B3A-8527-08E72535FB0D}" srcOrd="3" destOrd="0" presId="urn:microsoft.com/office/officeart/2008/layout/HorizontalMultiLevelHierarchy"/>
    <dgm:cxn modelId="{BD22264C-47A2-4B78-B503-A7AF525AA7CA}" type="presParOf" srcId="{AF35812F-3AD2-4B3A-8527-08E72535FB0D}" destId="{A77CF0E3-CDB2-46B9-8CF3-1B50300174AF}" srcOrd="0" destOrd="0" presId="urn:microsoft.com/office/officeart/2008/layout/HorizontalMultiLevelHierarchy"/>
    <dgm:cxn modelId="{68C89C29-2CD9-474D-A032-6A059CF80ABD}" type="presParOf" srcId="{AF35812F-3AD2-4B3A-8527-08E72535FB0D}" destId="{05C5748C-FFAD-41DE-8EF2-E0326DAB1EF4}" srcOrd="1" destOrd="0" presId="urn:microsoft.com/office/officeart/2008/layout/HorizontalMultiLevelHierarchy"/>
    <dgm:cxn modelId="{F39DC4A5-E026-4D64-9AAD-DEA056B2FF97}" type="presParOf" srcId="{6915281D-A54B-4752-B74B-F33382EFF7CE}" destId="{FAA3C032-F3FD-49B1-ADED-E8CAA7E0F1BD}" srcOrd="4" destOrd="0" presId="urn:microsoft.com/office/officeart/2008/layout/HorizontalMultiLevelHierarchy"/>
    <dgm:cxn modelId="{58D9CF6D-3362-4276-99E7-A70ACECC49C8}" type="presParOf" srcId="{FAA3C032-F3FD-49B1-ADED-E8CAA7E0F1BD}" destId="{F7C8D659-0B8B-4427-93F2-30E512A84669}" srcOrd="0" destOrd="0" presId="urn:microsoft.com/office/officeart/2008/layout/HorizontalMultiLevelHierarchy"/>
    <dgm:cxn modelId="{0EE3A0F0-6DC5-4BD3-A030-FFD3C8B933E1}" type="presParOf" srcId="{6915281D-A54B-4752-B74B-F33382EFF7CE}" destId="{31689663-7919-41F6-9131-6E814631A5E5}" srcOrd="5" destOrd="0" presId="urn:microsoft.com/office/officeart/2008/layout/HorizontalMultiLevelHierarchy"/>
    <dgm:cxn modelId="{A1B3C642-AD6A-4E44-A779-ADC80BE6A40D}" type="presParOf" srcId="{31689663-7919-41F6-9131-6E814631A5E5}" destId="{89421E44-FC22-409C-A8E2-ADB0B7D51FE6}" srcOrd="0" destOrd="0" presId="urn:microsoft.com/office/officeart/2008/layout/HorizontalMultiLevelHierarchy"/>
    <dgm:cxn modelId="{AE120089-9A6E-44C1-9CF2-B391643F8170}" type="presParOf" srcId="{31689663-7919-41F6-9131-6E814631A5E5}" destId="{14FCBE36-CE46-4A73-994E-B7C27F2EA667}" srcOrd="1" destOrd="0" presId="urn:microsoft.com/office/officeart/2008/layout/HorizontalMultiLevelHierarchy"/>
    <dgm:cxn modelId="{489D7408-E1FF-4C8F-BC7E-DC4D73AFB7AF}" type="presParOf" srcId="{0C23580B-3C11-4F84-9056-3717906A8ADB}" destId="{1AC3481D-88C0-47AF-A43B-6FE81EB3E689}" srcOrd="2" destOrd="0" presId="urn:microsoft.com/office/officeart/2008/layout/HorizontalMultiLevelHierarchy"/>
    <dgm:cxn modelId="{4F174A82-3DE3-4F1C-A925-DC2D50CE9059}" type="presParOf" srcId="{1AC3481D-88C0-47AF-A43B-6FE81EB3E689}" destId="{F1331983-71A4-43BA-A97C-E27408F57BAB}" srcOrd="0" destOrd="0" presId="urn:microsoft.com/office/officeart/2008/layout/HorizontalMultiLevelHierarchy"/>
    <dgm:cxn modelId="{F72A849B-F260-49C8-B95F-D0B18DA48712}" type="presParOf" srcId="{0C23580B-3C11-4F84-9056-3717906A8ADB}" destId="{9AA814B1-DCAA-4483-B54E-8423914098E7}" srcOrd="3" destOrd="0" presId="urn:microsoft.com/office/officeart/2008/layout/HorizontalMultiLevelHierarchy"/>
    <dgm:cxn modelId="{4C2FE1DD-F8CF-4827-B860-D89D16FD7F2F}" type="presParOf" srcId="{9AA814B1-DCAA-4483-B54E-8423914098E7}" destId="{EA2DCB5E-1FAB-4E7A-9D2E-D34BD979004A}" srcOrd="0" destOrd="0" presId="urn:microsoft.com/office/officeart/2008/layout/HorizontalMultiLevelHierarchy"/>
    <dgm:cxn modelId="{2D9AE32F-0881-42F2-BB91-9E7A16F5B739}" type="presParOf" srcId="{9AA814B1-DCAA-4483-B54E-8423914098E7}" destId="{A94D483D-ACFC-4858-A01E-2083F0FB0E24}" srcOrd="1" destOrd="0" presId="urn:microsoft.com/office/officeart/2008/layout/HorizontalMultiLevelHierarchy"/>
    <dgm:cxn modelId="{C75AAC38-4BB8-4E68-8EA5-E9191D18FE3B}" type="presParOf" srcId="{A94D483D-ACFC-4858-A01E-2083F0FB0E24}" destId="{27C7AF04-4E5D-4DF3-97F7-FC6E91256CEB}" srcOrd="0" destOrd="0" presId="urn:microsoft.com/office/officeart/2008/layout/HorizontalMultiLevelHierarchy"/>
    <dgm:cxn modelId="{1F754CB5-DD12-48D9-BE14-DB7471402ECA}" type="presParOf" srcId="{27C7AF04-4E5D-4DF3-97F7-FC6E91256CEB}" destId="{B8E4AC07-E8DD-495D-97CA-F9FA6D155CAF}" srcOrd="0" destOrd="0" presId="urn:microsoft.com/office/officeart/2008/layout/HorizontalMultiLevelHierarchy"/>
    <dgm:cxn modelId="{4CA1088D-6F3A-4C78-A71B-E4209E645B1A}" type="presParOf" srcId="{A94D483D-ACFC-4858-A01E-2083F0FB0E24}" destId="{CBA1A373-9068-4428-ACC3-3C90FE470087}" srcOrd="1" destOrd="0" presId="urn:microsoft.com/office/officeart/2008/layout/HorizontalMultiLevelHierarchy"/>
    <dgm:cxn modelId="{4F40FD08-7750-45D9-BFB7-BB13533E0228}" type="presParOf" srcId="{CBA1A373-9068-4428-ACC3-3C90FE470087}" destId="{644E9481-F6B1-409D-93C4-61F094C0ADBA}" srcOrd="0" destOrd="0" presId="urn:microsoft.com/office/officeart/2008/layout/HorizontalMultiLevelHierarchy"/>
    <dgm:cxn modelId="{598BDB9A-8B80-4797-A5C1-94123F42FF2B}" type="presParOf" srcId="{CBA1A373-9068-4428-ACC3-3C90FE470087}" destId="{29E2B205-0065-477B-B9C7-5AA6A5054354}" srcOrd="1" destOrd="0" presId="urn:microsoft.com/office/officeart/2008/layout/HorizontalMultiLevelHierarchy"/>
    <dgm:cxn modelId="{52C8484C-A39A-4D52-B827-F086DDC99AC4}" type="presParOf" srcId="{A94D483D-ACFC-4858-A01E-2083F0FB0E24}" destId="{0844FADA-3D29-415E-873E-A7DD7D2E2D2A}" srcOrd="2" destOrd="0" presId="urn:microsoft.com/office/officeart/2008/layout/HorizontalMultiLevelHierarchy"/>
    <dgm:cxn modelId="{4D8D349D-0E6B-4060-A710-F0F05BD7E075}" type="presParOf" srcId="{0844FADA-3D29-415E-873E-A7DD7D2E2D2A}" destId="{352416F2-D077-45AC-A085-BA90DA031FF3}" srcOrd="0" destOrd="0" presId="urn:microsoft.com/office/officeart/2008/layout/HorizontalMultiLevelHierarchy"/>
    <dgm:cxn modelId="{9DA2BD60-39B6-4B5C-8149-4CC578D8AA07}" type="presParOf" srcId="{A94D483D-ACFC-4858-A01E-2083F0FB0E24}" destId="{304C57F3-E176-4E09-8560-84F26AF2E08D}" srcOrd="3" destOrd="0" presId="urn:microsoft.com/office/officeart/2008/layout/HorizontalMultiLevelHierarchy"/>
    <dgm:cxn modelId="{6329DEE3-8154-4FE4-9CA9-DE0356875FB8}" type="presParOf" srcId="{304C57F3-E176-4E09-8560-84F26AF2E08D}" destId="{E69B3D0F-72A0-4F38-97CB-895267218C74}" srcOrd="0" destOrd="0" presId="urn:microsoft.com/office/officeart/2008/layout/HorizontalMultiLevelHierarchy"/>
    <dgm:cxn modelId="{A107F7B7-487C-4EF7-8537-DC3B65EAEB7D}" type="presParOf" srcId="{304C57F3-E176-4E09-8560-84F26AF2E08D}" destId="{F6C76009-BA5B-4EDD-89E9-C6A5BD9C98CF}" srcOrd="1" destOrd="0" presId="urn:microsoft.com/office/officeart/2008/layout/HorizontalMultiLevelHierarchy"/>
    <dgm:cxn modelId="{AF31FC34-8C9C-4D9C-96F9-F3FADD82D17D}" type="presParOf" srcId="{A94D483D-ACFC-4858-A01E-2083F0FB0E24}" destId="{C03C70A3-4185-46FD-92FC-276A3CF6F53C}" srcOrd="4" destOrd="0" presId="urn:microsoft.com/office/officeart/2008/layout/HorizontalMultiLevelHierarchy"/>
    <dgm:cxn modelId="{06866F36-7B9B-4D9D-A4C5-4581B92B6E06}" type="presParOf" srcId="{C03C70A3-4185-46FD-92FC-276A3CF6F53C}" destId="{72D95857-BF35-4E83-A4A3-FE3144CB70D9}" srcOrd="0" destOrd="0" presId="urn:microsoft.com/office/officeart/2008/layout/HorizontalMultiLevelHierarchy"/>
    <dgm:cxn modelId="{B890F7B0-B492-48BF-B882-A23BD88784BE}" type="presParOf" srcId="{A94D483D-ACFC-4858-A01E-2083F0FB0E24}" destId="{238C9F33-8C7F-4268-9496-AD8D7BBD1D01}" srcOrd="5" destOrd="0" presId="urn:microsoft.com/office/officeart/2008/layout/HorizontalMultiLevelHierarchy"/>
    <dgm:cxn modelId="{A8A994A5-466A-494E-ABD6-AAD64C566017}" type="presParOf" srcId="{238C9F33-8C7F-4268-9496-AD8D7BBD1D01}" destId="{96780BA9-84BB-441C-B14B-B55DD853AE94}" srcOrd="0" destOrd="0" presId="urn:microsoft.com/office/officeart/2008/layout/HorizontalMultiLevelHierarchy"/>
    <dgm:cxn modelId="{6B566957-CD0E-43A4-B9B4-E77E81DCB98B}" type="presParOf" srcId="{238C9F33-8C7F-4268-9496-AD8D7BBD1D01}" destId="{A9B9001C-8C63-43B8-AE41-8F78E56642D8}" srcOrd="1" destOrd="0" presId="urn:microsoft.com/office/officeart/2008/layout/HorizontalMultiLevelHierarchy"/>
    <dgm:cxn modelId="{E9AB7089-5A25-41EE-BE13-3786FDCDBCAD}" type="presParOf" srcId="{A94D483D-ACFC-4858-A01E-2083F0FB0E24}" destId="{A20BD1B7-B035-42B6-BB93-3FA4D3D952AC}" srcOrd="6" destOrd="0" presId="urn:microsoft.com/office/officeart/2008/layout/HorizontalMultiLevelHierarchy"/>
    <dgm:cxn modelId="{CD9C7F24-D6EF-4F54-ACB9-87D3A76A258E}" type="presParOf" srcId="{A20BD1B7-B035-42B6-BB93-3FA4D3D952AC}" destId="{2AFB5E5C-526F-4E0F-A43A-DEA921F07722}" srcOrd="0" destOrd="0" presId="urn:microsoft.com/office/officeart/2008/layout/HorizontalMultiLevelHierarchy"/>
    <dgm:cxn modelId="{F46EB858-9864-4620-BAD0-B9A20F63F8C6}" type="presParOf" srcId="{A94D483D-ACFC-4858-A01E-2083F0FB0E24}" destId="{3019F40B-D393-4534-B40C-7DBA7E047A06}" srcOrd="7" destOrd="0" presId="urn:microsoft.com/office/officeart/2008/layout/HorizontalMultiLevelHierarchy"/>
    <dgm:cxn modelId="{F56F80D8-873C-46F3-AD92-7E91B292DDD5}" type="presParOf" srcId="{3019F40B-D393-4534-B40C-7DBA7E047A06}" destId="{2D5B06D3-5CF3-4E48-99CF-0F54ABA5F5C8}" srcOrd="0" destOrd="0" presId="urn:microsoft.com/office/officeart/2008/layout/HorizontalMultiLevelHierarchy"/>
    <dgm:cxn modelId="{04F97258-2450-4B38-AA59-80C959BFFC7E}" type="presParOf" srcId="{3019F40B-D393-4534-B40C-7DBA7E047A06}" destId="{3E227A3B-8855-4A2D-8698-6C83DDA568F2}" srcOrd="1" destOrd="0" presId="urn:microsoft.com/office/officeart/2008/layout/HorizontalMultiLevelHierarchy"/>
    <dgm:cxn modelId="{FF9BDDC2-E698-442D-A055-2C6EF0EDAA6E}" type="presParOf" srcId="{A94D483D-ACFC-4858-A01E-2083F0FB0E24}" destId="{5E9D508F-C3EB-44A9-944A-A9798B54F4F1}" srcOrd="8" destOrd="0" presId="urn:microsoft.com/office/officeart/2008/layout/HorizontalMultiLevelHierarchy"/>
    <dgm:cxn modelId="{44819576-699F-4C10-BD99-2DDA2A51BF5C}" type="presParOf" srcId="{5E9D508F-C3EB-44A9-944A-A9798B54F4F1}" destId="{7D4A91D7-55DC-4678-8F23-CCE1EBF8138F}" srcOrd="0" destOrd="0" presId="urn:microsoft.com/office/officeart/2008/layout/HorizontalMultiLevelHierarchy"/>
    <dgm:cxn modelId="{4DC8E118-CB97-48AC-A775-7FAF66F2957A}" type="presParOf" srcId="{A94D483D-ACFC-4858-A01E-2083F0FB0E24}" destId="{4D73E311-C621-4A08-9FD5-41FF184793AF}" srcOrd="9" destOrd="0" presId="urn:microsoft.com/office/officeart/2008/layout/HorizontalMultiLevelHierarchy"/>
    <dgm:cxn modelId="{596C150A-8C97-4856-897D-D91FA5F757BC}" type="presParOf" srcId="{4D73E311-C621-4A08-9FD5-41FF184793AF}" destId="{E8A5B79F-BE80-4B79-B687-7EF425C4CFBD}" srcOrd="0" destOrd="0" presId="urn:microsoft.com/office/officeart/2008/layout/HorizontalMultiLevelHierarchy"/>
    <dgm:cxn modelId="{A3ECDB3E-99B7-4C55-A38F-CA3D85B077E9}" type="presParOf" srcId="{4D73E311-C621-4A08-9FD5-41FF184793AF}" destId="{A71E9E69-F306-4E79-A25B-2860A06CA3BA}" srcOrd="1" destOrd="0" presId="urn:microsoft.com/office/officeart/2008/layout/HorizontalMultiLevelHierarchy"/>
    <dgm:cxn modelId="{275718BC-D3EB-44D5-A125-D4B05C785178}" type="presParOf" srcId="{A94D483D-ACFC-4858-A01E-2083F0FB0E24}" destId="{CCCEBC0D-FB61-46B7-B30C-80CD571274D4}" srcOrd="10" destOrd="0" presId="urn:microsoft.com/office/officeart/2008/layout/HorizontalMultiLevelHierarchy"/>
    <dgm:cxn modelId="{60A7846F-47A0-4C8D-A2DC-3710EB7AAA04}" type="presParOf" srcId="{CCCEBC0D-FB61-46B7-B30C-80CD571274D4}" destId="{3F9906CF-4BF3-4D93-871F-0858458324F4}" srcOrd="0" destOrd="0" presId="urn:microsoft.com/office/officeart/2008/layout/HorizontalMultiLevelHierarchy"/>
    <dgm:cxn modelId="{BC528B3B-62EA-48E7-9E6F-DE1C1C07C360}" type="presParOf" srcId="{A94D483D-ACFC-4858-A01E-2083F0FB0E24}" destId="{8EEA90CB-90DB-45E4-8747-516D147D5B7E}" srcOrd="11" destOrd="0" presId="urn:microsoft.com/office/officeart/2008/layout/HorizontalMultiLevelHierarchy"/>
    <dgm:cxn modelId="{3E3E9BD8-65F5-40FB-8782-FC2233AEFBD6}" type="presParOf" srcId="{8EEA90CB-90DB-45E4-8747-516D147D5B7E}" destId="{C52F6311-6DC4-4C43-AB54-549E97683DF2}" srcOrd="0" destOrd="0" presId="urn:microsoft.com/office/officeart/2008/layout/HorizontalMultiLevelHierarchy"/>
    <dgm:cxn modelId="{72AA60B6-886C-4D97-BF31-E405546BE3A9}" type="presParOf" srcId="{8EEA90CB-90DB-45E4-8747-516D147D5B7E}" destId="{06051CCE-EE51-4E0E-84E4-22D416B9C242}" srcOrd="1" destOrd="0" presId="urn:microsoft.com/office/officeart/2008/layout/HorizontalMultiLevelHierarchy"/>
    <dgm:cxn modelId="{7D4BDF71-C5DE-4A6F-B176-DC6CE1384A6A}" type="presParOf" srcId="{A94D483D-ACFC-4858-A01E-2083F0FB0E24}" destId="{9A01DBAD-E6F7-4DF3-AB64-B84199D47E22}" srcOrd="12" destOrd="0" presId="urn:microsoft.com/office/officeart/2008/layout/HorizontalMultiLevelHierarchy"/>
    <dgm:cxn modelId="{DF63EE78-CCB2-462F-BD41-2A7C513DE1DC}" type="presParOf" srcId="{9A01DBAD-E6F7-4DF3-AB64-B84199D47E22}" destId="{D4FF1868-3777-484B-BEC4-3AA246EF17ED}" srcOrd="0" destOrd="0" presId="urn:microsoft.com/office/officeart/2008/layout/HorizontalMultiLevelHierarchy"/>
    <dgm:cxn modelId="{084990A2-2A27-49A3-A8E7-4E7E586F90BE}" type="presParOf" srcId="{A94D483D-ACFC-4858-A01E-2083F0FB0E24}" destId="{7C1257B5-3E6E-490A-98EB-7B6CB17F6FB2}" srcOrd="13" destOrd="0" presId="urn:microsoft.com/office/officeart/2008/layout/HorizontalMultiLevelHierarchy"/>
    <dgm:cxn modelId="{F2268D1D-499D-420E-B5A9-DE1F06A2F85F}" type="presParOf" srcId="{7C1257B5-3E6E-490A-98EB-7B6CB17F6FB2}" destId="{B543DE40-54E7-4116-B3E4-3CE47608EE21}" srcOrd="0" destOrd="0" presId="urn:microsoft.com/office/officeart/2008/layout/HorizontalMultiLevelHierarchy"/>
    <dgm:cxn modelId="{99A86362-9CFE-419D-99EA-983D79BC21C8}" type="presParOf" srcId="{7C1257B5-3E6E-490A-98EB-7B6CB17F6FB2}" destId="{106B35D8-2129-479B-91F5-86F3076F83B7}" srcOrd="1" destOrd="0" presId="urn:microsoft.com/office/officeart/2008/layout/HorizontalMultiLevelHierarchy"/>
    <dgm:cxn modelId="{646A0AF5-5DDA-4AE1-BDE4-7FBE307D993A}" type="presParOf" srcId="{0C23580B-3C11-4F84-9056-3717906A8ADB}" destId="{C6F7B1FB-14B3-42B0-B0F2-E7B9D53A2EB9}" srcOrd="4" destOrd="0" presId="urn:microsoft.com/office/officeart/2008/layout/HorizontalMultiLevelHierarchy"/>
    <dgm:cxn modelId="{0CFCDC5B-725F-470D-9A86-C5428F52DB52}" type="presParOf" srcId="{C6F7B1FB-14B3-42B0-B0F2-E7B9D53A2EB9}" destId="{D4838D04-68D1-4DC8-9714-65EE29626491}" srcOrd="0" destOrd="0" presId="urn:microsoft.com/office/officeart/2008/layout/HorizontalMultiLevelHierarchy"/>
    <dgm:cxn modelId="{2E56DC27-8343-49F1-B8F3-D3974ABB3686}" type="presParOf" srcId="{0C23580B-3C11-4F84-9056-3717906A8ADB}" destId="{EB357D18-BC2A-45B4-AB98-E08EC060A9C2}" srcOrd="5" destOrd="0" presId="urn:microsoft.com/office/officeart/2008/layout/HorizontalMultiLevelHierarchy"/>
    <dgm:cxn modelId="{3FEE33C8-5DFC-4FE7-8B12-3CC01BABE071}" type="presParOf" srcId="{EB357D18-BC2A-45B4-AB98-E08EC060A9C2}" destId="{C544BFF8-D4DF-454D-A759-CCB180EC5FBD}" srcOrd="0" destOrd="0" presId="urn:microsoft.com/office/officeart/2008/layout/HorizontalMultiLevelHierarchy"/>
    <dgm:cxn modelId="{B100B879-16BD-4A0E-8714-3ABE29CA24AE}" type="presParOf" srcId="{EB357D18-BC2A-45B4-AB98-E08EC060A9C2}" destId="{CC1ECFB1-B24F-4BA2-A367-D16590294A13}" srcOrd="1" destOrd="0" presId="urn:microsoft.com/office/officeart/2008/layout/HorizontalMultiLevelHierarchy"/>
    <dgm:cxn modelId="{B27288A0-570B-4F00-95C2-BFFCDBF9F963}" type="presParOf" srcId="{CC1ECFB1-B24F-4BA2-A367-D16590294A13}" destId="{C863B511-BF75-4E48-BCB9-E13122DCB6B5}" srcOrd="0" destOrd="0" presId="urn:microsoft.com/office/officeart/2008/layout/HorizontalMultiLevelHierarchy"/>
    <dgm:cxn modelId="{77A62E06-BE87-4F50-8A71-F5EA98C76C2B}" type="presParOf" srcId="{C863B511-BF75-4E48-BCB9-E13122DCB6B5}" destId="{2BE11366-A636-4E2C-963C-3AB5421E83E5}" srcOrd="0" destOrd="0" presId="urn:microsoft.com/office/officeart/2008/layout/HorizontalMultiLevelHierarchy"/>
    <dgm:cxn modelId="{61DA6CBD-9329-47A8-83C5-0091BC6F475A}" type="presParOf" srcId="{CC1ECFB1-B24F-4BA2-A367-D16590294A13}" destId="{D0C34C9E-2BED-4BED-8155-F7E04D81CAB9}" srcOrd="1" destOrd="0" presId="urn:microsoft.com/office/officeart/2008/layout/HorizontalMultiLevelHierarchy"/>
    <dgm:cxn modelId="{8A026C8E-D930-46D1-A1E6-C2223EF4A1AA}" type="presParOf" srcId="{D0C34C9E-2BED-4BED-8155-F7E04D81CAB9}" destId="{93FD5065-3861-4888-BAA4-DF0731E37655}" srcOrd="0" destOrd="0" presId="urn:microsoft.com/office/officeart/2008/layout/HorizontalMultiLevelHierarchy"/>
    <dgm:cxn modelId="{38915670-ACB0-4CF7-B947-5E4E24AB0394}" type="presParOf" srcId="{D0C34C9E-2BED-4BED-8155-F7E04D81CAB9}" destId="{454829CD-8F8A-4B61-8468-20B7F1208A2F}" srcOrd="1" destOrd="0" presId="urn:microsoft.com/office/officeart/2008/layout/HorizontalMultiLevelHierarchy"/>
    <dgm:cxn modelId="{AA318AA8-BBED-4444-9D81-CB1F256E5034}" type="presParOf" srcId="{CC1ECFB1-B24F-4BA2-A367-D16590294A13}" destId="{79835D21-4954-485C-A3C2-E885A43012E8}" srcOrd="2" destOrd="0" presId="urn:microsoft.com/office/officeart/2008/layout/HorizontalMultiLevelHierarchy"/>
    <dgm:cxn modelId="{F2A17715-4DFD-403D-927A-98DDAA037399}" type="presParOf" srcId="{79835D21-4954-485C-A3C2-E885A43012E8}" destId="{088246B4-4510-4467-8E4E-3DEF3DE7817B}" srcOrd="0" destOrd="0" presId="urn:microsoft.com/office/officeart/2008/layout/HorizontalMultiLevelHierarchy"/>
    <dgm:cxn modelId="{517D9AB7-3BD2-47C5-9829-06A0AB05CC13}" type="presParOf" srcId="{CC1ECFB1-B24F-4BA2-A367-D16590294A13}" destId="{1238C48A-9C96-4772-AB43-CFD6A4579BE4}" srcOrd="3" destOrd="0" presId="urn:microsoft.com/office/officeart/2008/layout/HorizontalMultiLevelHierarchy"/>
    <dgm:cxn modelId="{DA04BA22-BD4A-4341-8710-68C99EE41D9E}" type="presParOf" srcId="{1238C48A-9C96-4772-AB43-CFD6A4579BE4}" destId="{76DBC0DF-A1A5-452A-B484-65F487C16B0B}" srcOrd="0" destOrd="0" presId="urn:microsoft.com/office/officeart/2008/layout/HorizontalMultiLevelHierarchy"/>
    <dgm:cxn modelId="{F30964EC-F8A7-465B-BBE3-C34CB684FEEB}" type="presParOf" srcId="{1238C48A-9C96-4772-AB43-CFD6A4579BE4}" destId="{C0B0069A-9633-48A6-A157-0F2B9F319903}" srcOrd="1" destOrd="0" presId="urn:microsoft.com/office/officeart/2008/layout/HorizontalMultiLevelHierarchy"/>
    <dgm:cxn modelId="{3407EFAC-D74C-454B-813D-B6CD34097B55}" type="presParOf" srcId="{CC1ECFB1-B24F-4BA2-A367-D16590294A13}" destId="{313BEA61-17DE-4FC9-A738-3BF9BA01289F}" srcOrd="4" destOrd="0" presId="urn:microsoft.com/office/officeart/2008/layout/HorizontalMultiLevelHierarchy"/>
    <dgm:cxn modelId="{E617FCB1-8D34-44AD-8FF1-75FB0E162D63}" type="presParOf" srcId="{313BEA61-17DE-4FC9-A738-3BF9BA01289F}" destId="{F53A9DDA-AED3-4F01-869A-5AE392341636}" srcOrd="0" destOrd="0" presId="urn:microsoft.com/office/officeart/2008/layout/HorizontalMultiLevelHierarchy"/>
    <dgm:cxn modelId="{809FC704-D13A-47B5-9A42-1F20E5E48311}" type="presParOf" srcId="{CC1ECFB1-B24F-4BA2-A367-D16590294A13}" destId="{1766924A-2DFE-454A-A9CE-F1942D3D7A1E}" srcOrd="5" destOrd="0" presId="urn:microsoft.com/office/officeart/2008/layout/HorizontalMultiLevelHierarchy"/>
    <dgm:cxn modelId="{6F23575D-6F8E-4028-BE8A-473F35182912}" type="presParOf" srcId="{1766924A-2DFE-454A-A9CE-F1942D3D7A1E}" destId="{36DB05DC-EFD6-4F74-BCBA-174C39B2D1D5}" srcOrd="0" destOrd="0" presId="urn:microsoft.com/office/officeart/2008/layout/HorizontalMultiLevelHierarchy"/>
    <dgm:cxn modelId="{CEF36702-A0DA-4EA9-9AEF-EB15B3385E94}" type="presParOf" srcId="{1766924A-2DFE-454A-A9CE-F1942D3D7A1E}" destId="{C09B32AB-584E-478A-86B5-E783B1630FBD}" srcOrd="1" destOrd="0" presId="urn:microsoft.com/office/officeart/2008/layout/HorizontalMultiLevelHierarchy"/>
    <dgm:cxn modelId="{306325DF-C70F-42ED-B634-EF562EA0CD30}" type="presParOf" srcId="{0C23580B-3C11-4F84-9056-3717906A8ADB}" destId="{B29F2C9C-100D-436B-AF0E-BC1606B316D3}" srcOrd="6" destOrd="0" presId="urn:microsoft.com/office/officeart/2008/layout/HorizontalMultiLevelHierarchy"/>
    <dgm:cxn modelId="{A1D1F0F6-BBB1-471A-B0A5-C560611BB39B}" type="presParOf" srcId="{B29F2C9C-100D-436B-AF0E-BC1606B316D3}" destId="{22AF51C3-2A56-4E89-9350-92592BC02B36}" srcOrd="0" destOrd="0" presId="urn:microsoft.com/office/officeart/2008/layout/HorizontalMultiLevelHierarchy"/>
    <dgm:cxn modelId="{08CAE236-5E1B-4AFC-9331-5A9896FE3370}" type="presParOf" srcId="{0C23580B-3C11-4F84-9056-3717906A8ADB}" destId="{747D638F-65D6-4989-9799-CF3B10D5ECA1}" srcOrd="7" destOrd="0" presId="urn:microsoft.com/office/officeart/2008/layout/HorizontalMultiLevelHierarchy"/>
    <dgm:cxn modelId="{D846B09E-A616-4247-8484-B7B89189D98E}" type="presParOf" srcId="{747D638F-65D6-4989-9799-CF3B10D5ECA1}" destId="{34B618A7-87DE-457F-A683-F8C1CF2D337F}" srcOrd="0" destOrd="0" presId="urn:microsoft.com/office/officeart/2008/layout/HorizontalMultiLevelHierarchy"/>
    <dgm:cxn modelId="{84A1C759-836E-49EA-8D80-6636B27B0E41}" type="presParOf" srcId="{747D638F-65D6-4989-9799-CF3B10D5ECA1}" destId="{912B91E7-E584-4D79-B4E4-8B495681C2B3}" srcOrd="1" destOrd="0" presId="urn:microsoft.com/office/officeart/2008/layout/HorizontalMultiLevelHierarchy"/>
    <dgm:cxn modelId="{13DC237C-CE44-4963-8E5F-7014DBC31851}" type="presParOf" srcId="{912B91E7-E584-4D79-B4E4-8B495681C2B3}" destId="{226883BA-9DA6-409B-AABE-AD4CCCB9BA46}" srcOrd="0" destOrd="0" presId="urn:microsoft.com/office/officeart/2008/layout/HorizontalMultiLevelHierarchy"/>
    <dgm:cxn modelId="{DF502738-7570-4D99-957F-782AD03BEEB4}" type="presParOf" srcId="{226883BA-9DA6-409B-AABE-AD4CCCB9BA46}" destId="{0A1D338C-BD69-479F-8411-CDB839280E4F}" srcOrd="0" destOrd="0" presId="urn:microsoft.com/office/officeart/2008/layout/HorizontalMultiLevelHierarchy"/>
    <dgm:cxn modelId="{B24C0A12-D4BF-45C8-9EFC-75A830033DF3}" type="presParOf" srcId="{912B91E7-E584-4D79-B4E4-8B495681C2B3}" destId="{02228B28-7CFE-408F-9B01-616847EA931B}" srcOrd="1" destOrd="0" presId="urn:microsoft.com/office/officeart/2008/layout/HorizontalMultiLevelHierarchy"/>
    <dgm:cxn modelId="{00F4FD13-AAFB-47B6-BBA3-742832749957}" type="presParOf" srcId="{02228B28-7CFE-408F-9B01-616847EA931B}" destId="{102B4D16-AD95-4C2E-8A54-C0D6834A8F2E}" srcOrd="0" destOrd="0" presId="urn:microsoft.com/office/officeart/2008/layout/HorizontalMultiLevelHierarchy"/>
    <dgm:cxn modelId="{0426EB31-701F-418F-9627-94581CCE26EF}" type="presParOf" srcId="{02228B28-7CFE-408F-9B01-616847EA931B}" destId="{6EE8F4E9-5EE8-49A9-8A1F-5EF48B0A2307}" srcOrd="1" destOrd="0" presId="urn:microsoft.com/office/officeart/2008/layout/HorizontalMultiLevelHierarchy"/>
    <dgm:cxn modelId="{75C4635F-166F-49B5-8055-5FB35D39A199}" type="presParOf" srcId="{912B91E7-E584-4D79-B4E4-8B495681C2B3}" destId="{6D632CBA-1B7E-4166-BA13-AEDDDF199EA1}" srcOrd="2" destOrd="0" presId="urn:microsoft.com/office/officeart/2008/layout/HorizontalMultiLevelHierarchy"/>
    <dgm:cxn modelId="{F03F96F9-3909-487D-8560-BBF290DB0C6B}" type="presParOf" srcId="{6D632CBA-1B7E-4166-BA13-AEDDDF199EA1}" destId="{19981626-1D14-4843-B04A-01677C1B8038}" srcOrd="0" destOrd="0" presId="urn:microsoft.com/office/officeart/2008/layout/HorizontalMultiLevelHierarchy"/>
    <dgm:cxn modelId="{DD952C05-225C-4238-982B-9C74B84F3BF5}" type="presParOf" srcId="{912B91E7-E584-4D79-B4E4-8B495681C2B3}" destId="{30B04ED2-1301-477F-A8D3-F013056128BC}" srcOrd="3" destOrd="0" presId="urn:microsoft.com/office/officeart/2008/layout/HorizontalMultiLevelHierarchy"/>
    <dgm:cxn modelId="{E63580AF-9C42-4732-813B-9776E8215566}" type="presParOf" srcId="{30B04ED2-1301-477F-A8D3-F013056128BC}" destId="{43877F32-043B-43F8-B4C2-DCF115CDC6E4}" srcOrd="0" destOrd="0" presId="urn:microsoft.com/office/officeart/2008/layout/HorizontalMultiLevelHierarchy"/>
    <dgm:cxn modelId="{52D13814-3059-4A9E-82FC-0751CBD0D50B}" type="presParOf" srcId="{30B04ED2-1301-477F-A8D3-F013056128BC}" destId="{C7F1634D-0E92-4816-8090-47899A7EEABA}" srcOrd="1" destOrd="0" presId="urn:microsoft.com/office/officeart/2008/layout/HorizontalMultiLevelHierarchy"/>
    <dgm:cxn modelId="{0FFF3F7C-6786-41D1-9091-AB68C4CE1E06}" type="presParOf" srcId="{912B91E7-E584-4D79-B4E4-8B495681C2B3}" destId="{1E95A334-0A73-4456-AAB3-6B9BBD6B3634}" srcOrd="4" destOrd="0" presId="urn:microsoft.com/office/officeart/2008/layout/HorizontalMultiLevelHierarchy"/>
    <dgm:cxn modelId="{988C6FC0-FE03-41B8-8670-DFF7A7A463A3}" type="presParOf" srcId="{1E95A334-0A73-4456-AAB3-6B9BBD6B3634}" destId="{174FDEC4-453D-4F20-BFF7-05C1BD17F82F}" srcOrd="0" destOrd="0" presId="urn:microsoft.com/office/officeart/2008/layout/HorizontalMultiLevelHierarchy"/>
    <dgm:cxn modelId="{97E9DE85-6D4E-4E3F-A2D1-1C293017865B}" type="presParOf" srcId="{912B91E7-E584-4D79-B4E4-8B495681C2B3}" destId="{F33EB173-92D4-401B-A442-79EB14E0DE93}" srcOrd="5" destOrd="0" presId="urn:microsoft.com/office/officeart/2008/layout/HorizontalMultiLevelHierarchy"/>
    <dgm:cxn modelId="{EF3F8823-A24A-41BE-AD23-0B6BAE7970A4}" type="presParOf" srcId="{F33EB173-92D4-401B-A442-79EB14E0DE93}" destId="{2F1D52C8-7998-4457-9E49-CB84E681D65D}" srcOrd="0" destOrd="0" presId="urn:microsoft.com/office/officeart/2008/layout/HorizontalMultiLevelHierarchy"/>
    <dgm:cxn modelId="{4A15A0FE-91C7-457F-9E9D-636AC30C0FCA}" type="presParOf" srcId="{F33EB173-92D4-401B-A442-79EB14E0DE93}" destId="{E5CB90A1-93AD-4770-8888-73D9EAAAD7A5}" srcOrd="1" destOrd="0" presId="urn:microsoft.com/office/officeart/2008/layout/HorizontalMultiLevelHierarchy"/>
    <dgm:cxn modelId="{E0AAFD99-FD5B-40CE-BA4D-826044FAC548}" type="presParOf" srcId="{0C23580B-3C11-4F84-9056-3717906A8ADB}" destId="{04BB6618-E576-4BF3-9036-C3875C8A37D2}" srcOrd="8" destOrd="0" presId="urn:microsoft.com/office/officeart/2008/layout/HorizontalMultiLevelHierarchy"/>
    <dgm:cxn modelId="{41A43147-9FC0-461B-B9EE-88CC7664A566}" type="presParOf" srcId="{04BB6618-E576-4BF3-9036-C3875C8A37D2}" destId="{753CFA65-77E7-4035-8BC6-93723049008B}" srcOrd="0" destOrd="0" presId="urn:microsoft.com/office/officeart/2008/layout/HorizontalMultiLevelHierarchy"/>
    <dgm:cxn modelId="{0D7478C3-AD88-458F-8A78-6BA830C38FC8}" type="presParOf" srcId="{0C23580B-3C11-4F84-9056-3717906A8ADB}" destId="{FB4DE250-0DAD-41F3-9458-35E7B29734FB}" srcOrd="9" destOrd="0" presId="urn:microsoft.com/office/officeart/2008/layout/HorizontalMultiLevelHierarchy"/>
    <dgm:cxn modelId="{BAFDB800-81A1-4754-824B-8325B9489135}" type="presParOf" srcId="{FB4DE250-0DAD-41F3-9458-35E7B29734FB}" destId="{B10A4FEA-F7DF-45EA-A19C-C1E425FB0354}" srcOrd="0" destOrd="0" presId="urn:microsoft.com/office/officeart/2008/layout/HorizontalMultiLevelHierarchy"/>
    <dgm:cxn modelId="{3F0B2DCF-DB16-47F5-BFC9-EA49C19ABEC7}" type="presParOf" srcId="{FB4DE250-0DAD-41F3-9458-35E7B29734FB}" destId="{8B901879-3972-437F-A64B-662BD5E74475}" srcOrd="1" destOrd="0" presId="urn:microsoft.com/office/officeart/2008/layout/HorizontalMultiLevelHierarchy"/>
    <dgm:cxn modelId="{5ACAD2E1-6FA0-4C84-B019-B6935550A578}" type="presParOf" srcId="{8B901879-3972-437F-A64B-662BD5E74475}" destId="{63C3569C-E16D-460E-A663-4FAA3E624C6F}" srcOrd="0" destOrd="0" presId="urn:microsoft.com/office/officeart/2008/layout/HorizontalMultiLevelHierarchy"/>
    <dgm:cxn modelId="{6BC7DD99-0A67-4FA1-8878-7676AAF5B451}" type="presParOf" srcId="{63C3569C-E16D-460E-A663-4FAA3E624C6F}" destId="{F93BDE88-7198-4E18-A14D-36FC05137BBB}" srcOrd="0" destOrd="0" presId="urn:microsoft.com/office/officeart/2008/layout/HorizontalMultiLevelHierarchy"/>
    <dgm:cxn modelId="{D07ECEF0-DFF9-4855-8998-2B45C5E0BB33}" type="presParOf" srcId="{8B901879-3972-437F-A64B-662BD5E74475}" destId="{3792080F-C0E0-4615-8E4A-C1624C5E347A}" srcOrd="1" destOrd="0" presId="urn:microsoft.com/office/officeart/2008/layout/HorizontalMultiLevelHierarchy"/>
    <dgm:cxn modelId="{089E850E-745E-4740-8123-35FF8051BC89}" type="presParOf" srcId="{3792080F-C0E0-4615-8E4A-C1624C5E347A}" destId="{A31AC5B3-BA09-4FF0-A00B-58A94A26F17A}" srcOrd="0" destOrd="0" presId="urn:microsoft.com/office/officeart/2008/layout/HorizontalMultiLevelHierarchy"/>
    <dgm:cxn modelId="{6B8E01BA-8F5E-41F8-93AD-BFE6956DADFC}" type="presParOf" srcId="{3792080F-C0E0-4615-8E4A-C1624C5E347A}" destId="{A3221D1B-B378-4C53-8A4B-A35FCE0E2236}" srcOrd="1" destOrd="0" presId="urn:microsoft.com/office/officeart/2008/layout/HorizontalMultiLevelHierarchy"/>
    <dgm:cxn modelId="{BD75A221-3D3B-4162-8365-DEC5536838DB}" type="presParOf" srcId="{8B901879-3972-437F-A64B-662BD5E74475}" destId="{2B393A5E-8860-489F-9308-8AD5AA53A98F}" srcOrd="2" destOrd="0" presId="urn:microsoft.com/office/officeart/2008/layout/HorizontalMultiLevelHierarchy"/>
    <dgm:cxn modelId="{92B7F852-882C-48E9-8B90-78DC7DD50B12}" type="presParOf" srcId="{2B393A5E-8860-489F-9308-8AD5AA53A98F}" destId="{6B1F4B1A-B8FA-4D98-9260-DA5BC800A272}" srcOrd="0" destOrd="0" presId="urn:microsoft.com/office/officeart/2008/layout/HorizontalMultiLevelHierarchy"/>
    <dgm:cxn modelId="{A4DB424F-EA01-4DB6-A262-7F229C427DFE}" type="presParOf" srcId="{8B901879-3972-437F-A64B-662BD5E74475}" destId="{5CDDAB0A-472B-4D59-A2A9-E15A023B65F6}" srcOrd="3" destOrd="0" presId="urn:microsoft.com/office/officeart/2008/layout/HorizontalMultiLevelHierarchy"/>
    <dgm:cxn modelId="{721AC837-0AA5-4525-8412-A71C95AEF619}" type="presParOf" srcId="{5CDDAB0A-472B-4D59-A2A9-E15A023B65F6}" destId="{C63C4457-A882-4CC9-9055-1B1C4C09CBC7}" srcOrd="0" destOrd="0" presId="urn:microsoft.com/office/officeart/2008/layout/HorizontalMultiLevelHierarchy"/>
    <dgm:cxn modelId="{9FDE9074-6CB5-432B-8926-CE7CD480EFE5}" type="presParOf" srcId="{5CDDAB0A-472B-4D59-A2A9-E15A023B65F6}" destId="{8FB48AF3-DD12-4A72-B08B-0135800D03F9}"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E2C90172-E853-4E19-B871-D24E53D5EBEE}" type="doc">
      <dgm:prSet loTypeId="urn:microsoft.com/office/officeart/2005/8/layout/radial4" loCatId="relationship" qsTypeId="urn:microsoft.com/office/officeart/2005/8/quickstyle/simple1" qsCatId="simple" csTypeId="urn:microsoft.com/office/officeart/2005/8/colors/colorful4" csCatId="colorful" phldr="1"/>
      <dgm:spPr/>
      <dgm:t>
        <a:bodyPr/>
        <a:lstStyle/>
        <a:p>
          <a:endParaRPr lang="en-US"/>
        </a:p>
      </dgm:t>
    </dgm:pt>
    <dgm:pt modelId="{3B40EBA3-2563-48F0-9624-81B2E466B277}">
      <dgm:prSet phldrT="[Text]" custT="1"/>
      <dgm:spPr/>
      <dgm:t>
        <a:bodyPr/>
        <a:lstStyle/>
        <a:p>
          <a:r>
            <a:rPr lang="en-US" sz="2400" b="1" dirty="0" err="1"/>
            <a:t>Tiêu</a:t>
          </a:r>
          <a:r>
            <a:rPr lang="en-US" sz="2400" b="1" dirty="0"/>
            <a:t> </a:t>
          </a:r>
          <a:r>
            <a:rPr lang="en-US" sz="2400" b="1" dirty="0" err="1"/>
            <a:t>chuẩn</a:t>
          </a:r>
          <a:r>
            <a:rPr lang="en-US" sz="2400" b="1" dirty="0"/>
            <a:t> 4. </a:t>
          </a:r>
          <a:r>
            <a:rPr lang="en-US" sz="2400" b="1" dirty="0" err="1"/>
            <a:t>Phát</a:t>
          </a:r>
          <a:r>
            <a:rPr lang="en-US" sz="2400" b="1" dirty="0"/>
            <a:t> </a:t>
          </a:r>
          <a:r>
            <a:rPr lang="en-US" sz="2400" b="1" dirty="0" err="1"/>
            <a:t>triển</a:t>
          </a:r>
          <a:r>
            <a:rPr lang="en-US" sz="2400" b="1" dirty="0"/>
            <a:t> </a:t>
          </a:r>
          <a:r>
            <a:rPr lang="en-US" sz="2400" b="1" dirty="0" err="1"/>
            <a:t>mối</a:t>
          </a:r>
          <a:r>
            <a:rPr lang="en-US" sz="2400" b="1" dirty="0"/>
            <a:t> </a:t>
          </a:r>
          <a:r>
            <a:rPr lang="en-US" sz="2400" b="1" dirty="0" err="1"/>
            <a:t>quan</a:t>
          </a:r>
          <a:r>
            <a:rPr lang="en-US" sz="2400" b="1" dirty="0"/>
            <a:t> </a:t>
          </a:r>
          <a:r>
            <a:rPr lang="en-US" sz="2400" b="1" dirty="0" err="1"/>
            <a:t>hệ</a:t>
          </a:r>
          <a:r>
            <a:rPr lang="en-US" sz="2400" b="1" dirty="0"/>
            <a:t> </a:t>
          </a:r>
          <a:r>
            <a:rPr lang="en-US" sz="2400" b="1" dirty="0" err="1"/>
            <a:t>giữa</a:t>
          </a:r>
          <a:r>
            <a:rPr lang="en-US" sz="2400" b="1" dirty="0"/>
            <a:t> </a:t>
          </a:r>
          <a:r>
            <a:rPr lang="en-US" sz="2400" b="1" dirty="0" err="1"/>
            <a:t>nhà</a:t>
          </a:r>
          <a:r>
            <a:rPr lang="en-US" sz="2400" b="1" dirty="0"/>
            <a:t> </a:t>
          </a:r>
          <a:r>
            <a:rPr lang="en-US" sz="2400" b="1" dirty="0" err="1"/>
            <a:t>trường</a:t>
          </a:r>
          <a:r>
            <a:rPr lang="en-US" sz="2400" b="1" dirty="0"/>
            <a:t>, </a:t>
          </a:r>
          <a:r>
            <a:rPr lang="en-US" sz="2400" b="1" dirty="0" err="1"/>
            <a:t>gia</a:t>
          </a:r>
          <a:r>
            <a:rPr lang="en-US" sz="2400" b="1" dirty="0"/>
            <a:t> </a:t>
          </a:r>
          <a:r>
            <a:rPr lang="en-US" sz="2400" b="1" dirty="0" err="1"/>
            <a:t>đình</a:t>
          </a:r>
          <a:r>
            <a:rPr lang="en-US" sz="2400" b="1" dirty="0"/>
            <a:t>, </a:t>
          </a:r>
          <a:r>
            <a:rPr lang="en-US" sz="2400" b="1" dirty="0" err="1"/>
            <a:t>xã</a:t>
          </a:r>
          <a:r>
            <a:rPr lang="en-US" sz="2400" b="1" dirty="0"/>
            <a:t> </a:t>
          </a:r>
          <a:r>
            <a:rPr lang="en-US" sz="2400" b="1" dirty="0" err="1"/>
            <a:t>hội</a:t>
          </a:r>
          <a:endParaRPr lang="en-US" sz="2400" dirty="0"/>
        </a:p>
      </dgm:t>
    </dgm:pt>
    <dgm:pt modelId="{31BB1377-A762-40B1-BC75-17C6DE314BBA}" type="parTrans" cxnId="{2B7D26F3-A7FE-4FD7-9EFC-65DC0574FE72}">
      <dgm:prSet/>
      <dgm:spPr/>
      <dgm:t>
        <a:bodyPr/>
        <a:lstStyle/>
        <a:p>
          <a:endParaRPr lang="en-US"/>
        </a:p>
      </dgm:t>
    </dgm:pt>
    <dgm:pt modelId="{2405E5FE-62A4-4DBD-96CB-51D48296AA88}" type="sibTrans" cxnId="{2B7D26F3-A7FE-4FD7-9EFC-65DC0574FE72}">
      <dgm:prSet/>
      <dgm:spPr/>
      <dgm:t>
        <a:bodyPr/>
        <a:lstStyle/>
        <a:p>
          <a:endParaRPr lang="en-US"/>
        </a:p>
      </dgm:t>
    </dgm:pt>
    <dgm:pt modelId="{B173C0A0-BEB8-4A00-A4C6-DFDDDF581637}">
      <dgm:prSet phldrT="[Text]"/>
      <dgm:spPr/>
      <dgm:t>
        <a:bodyPr/>
        <a:lstStyle/>
        <a:p>
          <a:r>
            <a:rPr lang="en-US" dirty="0" err="1"/>
            <a:t>Tiêu</a:t>
          </a:r>
          <a:r>
            <a:rPr lang="en-US" dirty="0"/>
            <a:t> </a:t>
          </a:r>
          <a:r>
            <a:rPr lang="en-US" dirty="0" err="1"/>
            <a:t>chí</a:t>
          </a:r>
          <a:r>
            <a:rPr lang="en-US" dirty="0"/>
            <a:t> 14. </a:t>
          </a:r>
        </a:p>
        <a:p>
          <a:r>
            <a:rPr lang="en-US" dirty="0" err="1"/>
            <a:t>Phối</a:t>
          </a:r>
          <a:r>
            <a:rPr lang="en-US" dirty="0"/>
            <a:t> </a:t>
          </a:r>
          <a:r>
            <a:rPr lang="en-US" dirty="0" err="1"/>
            <a:t>hợp</a:t>
          </a:r>
          <a:r>
            <a:rPr lang="en-US" dirty="0"/>
            <a:t> </a:t>
          </a:r>
          <a:r>
            <a:rPr lang="en-US" dirty="0" err="1"/>
            <a:t>giữa</a:t>
          </a:r>
          <a:r>
            <a:rPr lang="en-US" dirty="0"/>
            <a:t> </a:t>
          </a:r>
          <a:r>
            <a:rPr lang="en-US" dirty="0" err="1"/>
            <a:t>nhà</a:t>
          </a:r>
          <a:r>
            <a:rPr lang="en-US" dirty="0"/>
            <a:t> </a:t>
          </a:r>
          <a:r>
            <a:rPr lang="en-US" dirty="0" err="1"/>
            <a:t>trường</a:t>
          </a:r>
          <a:r>
            <a:rPr lang="en-US" dirty="0"/>
            <a:t>, </a:t>
          </a:r>
          <a:r>
            <a:rPr lang="en-US" dirty="0" err="1"/>
            <a:t>gia</a:t>
          </a:r>
          <a:r>
            <a:rPr lang="en-US" dirty="0"/>
            <a:t> </a:t>
          </a:r>
          <a:r>
            <a:rPr lang="en-US" dirty="0" err="1"/>
            <a:t>đình</a:t>
          </a:r>
          <a:r>
            <a:rPr lang="en-US" dirty="0"/>
            <a:t>, </a:t>
          </a:r>
          <a:r>
            <a:rPr lang="en-US" dirty="0" err="1"/>
            <a:t>xã</a:t>
          </a:r>
          <a:r>
            <a:rPr lang="en-US" dirty="0"/>
            <a:t> </a:t>
          </a:r>
          <a:r>
            <a:rPr lang="en-US" dirty="0" err="1"/>
            <a:t>hội</a:t>
          </a:r>
          <a:r>
            <a:rPr lang="en-US" dirty="0"/>
            <a:t> </a:t>
          </a:r>
          <a:r>
            <a:rPr lang="en-US" dirty="0" err="1"/>
            <a:t>để</a:t>
          </a:r>
          <a:r>
            <a:rPr lang="en-US" dirty="0"/>
            <a:t> </a:t>
          </a:r>
          <a:r>
            <a:rPr lang="en-US" dirty="0" err="1"/>
            <a:t>thực</a:t>
          </a:r>
          <a:r>
            <a:rPr lang="en-US" dirty="0"/>
            <a:t> </a:t>
          </a:r>
          <a:r>
            <a:rPr lang="en-US" dirty="0" err="1"/>
            <a:t>hiện</a:t>
          </a:r>
          <a:r>
            <a:rPr lang="en-US" dirty="0"/>
            <a:t> </a:t>
          </a:r>
          <a:r>
            <a:rPr lang="en-US" dirty="0" err="1"/>
            <a:t>hoạt</a:t>
          </a:r>
          <a:r>
            <a:rPr lang="en-US" dirty="0"/>
            <a:t> </a:t>
          </a:r>
          <a:r>
            <a:rPr lang="en-US" dirty="0" err="1"/>
            <a:t>động</a:t>
          </a:r>
          <a:r>
            <a:rPr lang="en-US" dirty="0"/>
            <a:t> </a:t>
          </a:r>
          <a:r>
            <a:rPr lang="en-US" dirty="0" err="1"/>
            <a:t>dạy</a:t>
          </a:r>
          <a:r>
            <a:rPr lang="en-US" dirty="0"/>
            <a:t> </a:t>
          </a:r>
          <a:r>
            <a:rPr lang="en-US" dirty="0" err="1"/>
            <a:t>học</a:t>
          </a:r>
          <a:r>
            <a:rPr lang="en-US" dirty="0"/>
            <a:t> </a:t>
          </a:r>
          <a:r>
            <a:rPr lang="en-US" dirty="0" err="1"/>
            <a:t>cho</a:t>
          </a:r>
          <a:r>
            <a:rPr lang="en-US" dirty="0"/>
            <a:t> </a:t>
          </a:r>
          <a:r>
            <a:rPr lang="en-US" dirty="0" err="1"/>
            <a:t>học</a:t>
          </a:r>
          <a:r>
            <a:rPr lang="en-US" dirty="0"/>
            <a:t> </a:t>
          </a:r>
          <a:r>
            <a:rPr lang="en-US" dirty="0" err="1"/>
            <a:t>sinh</a:t>
          </a:r>
          <a:endParaRPr lang="en-US" dirty="0"/>
        </a:p>
      </dgm:t>
    </dgm:pt>
    <dgm:pt modelId="{5C8A6A01-31A3-4889-9391-B6EE9218E8FA}" type="parTrans" cxnId="{490A8563-6832-42E2-A143-74B1195CACA0}">
      <dgm:prSet/>
      <dgm:spPr/>
      <dgm:t>
        <a:bodyPr/>
        <a:lstStyle/>
        <a:p>
          <a:endParaRPr lang="en-US"/>
        </a:p>
      </dgm:t>
    </dgm:pt>
    <dgm:pt modelId="{BC5DFB8A-D8BA-4739-8C5E-938DF1D19D21}" type="sibTrans" cxnId="{490A8563-6832-42E2-A143-74B1195CACA0}">
      <dgm:prSet/>
      <dgm:spPr/>
      <dgm:t>
        <a:bodyPr/>
        <a:lstStyle/>
        <a:p>
          <a:endParaRPr lang="en-US"/>
        </a:p>
      </dgm:t>
    </dgm:pt>
    <dgm:pt modelId="{CA83F245-A2E4-4DB1-AFBF-FAC0EC975645}">
      <dgm:prSet phldrT="[Text]"/>
      <dgm:spPr/>
      <dgm:t>
        <a:bodyPr/>
        <a:lstStyle/>
        <a:p>
          <a:r>
            <a:rPr lang="en-US" dirty="0" err="1"/>
            <a:t>Tiêu</a:t>
          </a:r>
          <a:r>
            <a:rPr lang="en-US" dirty="0"/>
            <a:t> </a:t>
          </a:r>
          <a:r>
            <a:rPr lang="en-US" dirty="0" err="1"/>
            <a:t>chí</a:t>
          </a:r>
          <a:r>
            <a:rPr lang="en-US" dirty="0"/>
            <a:t> 15. </a:t>
          </a:r>
        </a:p>
        <a:p>
          <a:r>
            <a:rPr lang="en-US" dirty="0" err="1"/>
            <a:t>Phối</a:t>
          </a:r>
          <a:r>
            <a:rPr lang="en-US" dirty="0"/>
            <a:t> </a:t>
          </a:r>
          <a:r>
            <a:rPr lang="en-US" dirty="0" err="1"/>
            <a:t>hợp</a:t>
          </a:r>
          <a:r>
            <a:rPr lang="en-US" dirty="0"/>
            <a:t> </a:t>
          </a:r>
          <a:r>
            <a:rPr lang="en-US" dirty="0" err="1"/>
            <a:t>giữa</a:t>
          </a:r>
          <a:r>
            <a:rPr lang="en-US" dirty="0"/>
            <a:t> </a:t>
          </a:r>
          <a:r>
            <a:rPr lang="en-US" dirty="0" err="1"/>
            <a:t>nhà</a:t>
          </a:r>
          <a:r>
            <a:rPr lang="en-US" dirty="0"/>
            <a:t> </a:t>
          </a:r>
          <a:r>
            <a:rPr lang="en-US" dirty="0" err="1"/>
            <a:t>trường</a:t>
          </a:r>
          <a:r>
            <a:rPr lang="en-US" dirty="0"/>
            <a:t>, </a:t>
          </a:r>
          <a:r>
            <a:rPr lang="en-US" dirty="0" err="1"/>
            <a:t>gia</a:t>
          </a:r>
          <a:r>
            <a:rPr lang="en-US" dirty="0"/>
            <a:t> </a:t>
          </a:r>
          <a:r>
            <a:rPr lang="en-US" dirty="0" err="1"/>
            <a:t>đình</a:t>
          </a:r>
          <a:r>
            <a:rPr lang="en-US" dirty="0"/>
            <a:t>, </a:t>
          </a:r>
          <a:r>
            <a:rPr lang="en-US" dirty="0" err="1"/>
            <a:t>xã</a:t>
          </a:r>
          <a:r>
            <a:rPr lang="en-US" dirty="0"/>
            <a:t> </a:t>
          </a:r>
          <a:r>
            <a:rPr lang="en-US" dirty="0" err="1"/>
            <a:t>hội</a:t>
          </a:r>
          <a:r>
            <a:rPr lang="en-US" dirty="0"/>
            <a:t> </a:t>
          </a:r>
          <a:r>
            <a:rPr lang="en-US" dirty="0" err="1"/>
            <a:t>để</a:t>
          </a:r>
          <a:r>
            <a:rPr lang="en-US" dirty="0"/>
            <a:t> </a:t>
          </a:r>
          <a:r>
            <a:rPr lang="en-US" dirty="0" err="1"/>
            <a:t>thực</a:t>
          </a:r>
          <a:r>
            <a:rPr lang="en-US" dirty="0"/>
            <a:t> </a:t>
          </a:r>
          <a:r>
            <a:rPr lang="en-US" dirty="0" err="1"/>
            <a:t>hiện</a:t>
          </a:r>
          <a:r>
            <a:rPr lang="en-US" dirty="0"/>
            <a:t> </a:t>
          </a:r>
          <a:r>
            <a:rPr lang="en-US" dirty="0" err="1"/>
            <a:t>giáo</a:t>
          </a:r>
          <a:r>
            <a:rPr lang="en-US" dirty="0"/>
            <a:t> </a:t>
          </a:r>
          <a:r>
            <a:rPr lang="en-US" dirty="0" err="1"/>
            <a:t>dục</a:t>
          </a:r>
          <a:r>
            <a:rPr lang="en-US" dirty="0"/>
            <a:t> </a:t>
          </a:r>
          <a:r>
            <a:rPr lang="en-US" dirty="0" err="1"/>
            <a:t>đạo</a:t>
          </a:r>
          <a:r>
            <a:rPr lang="en-US" dirty="0"/>
            <a:t> </a:t>
          </a:r>
          <a:r>
            <a:rPr lang="en-US" dirty="0" err="1"/>
            <a:t>đức</a:t>
          </a:r>
          <a:r>
            <a:rPr lang="en-US" dirty="0"/>
            <a:t>, </a:t>
          </a:r>
          <a:r>
            <a:rPr lang="en-US" dirty="0" err="1"/>
            <a:t>lối</a:t>
          </a:r>
          <a:r>
            <a:rPr lang="en-US" dirty="0"/>
            <a:t> </a:t>
          </a:r>
          <a:r>
            <a:rPr lang="en-US" dirty="0" err="1"/>
            <a:t>sống</a:t>
          </a:r>
          <a:r>
            <a:rPr lang="en-US" dirty="0"/>
            <a:t> </a:t>
          </a:r>
          <a:r>
            <a:rPr lang="en-US" dirty="0" err="1"/>
            <a:t>cho</a:t>
          </a:r>
          <a:r>
            <a:rPr lang="en-US" dirty="0"/>
            <a:t> </a:t>
          </a:r>
          <a:r>
            <a:rPr lang="en-US" dirty="0" err="1"/>
            <a:t>học</a:t>
          </a:r>
          <a:r>
            <a:rPr lang="en-US" dirty="0"/>
            <a:t> </a:t>
          </a:r>
          <a:r>
            <a:rPr lang="en-US" dirty="0" err="1"/>
            <a:t>sinh</a:t>
          </a:r>
          <a:endParaRPr lang="en-US" dirty="0"/>
        </a:p>
      </dgm:t>
    </dgm:pt>
    <dgm:pt modelId="{EE0D3A75-69CD-4D87-9870-87A32724B0DA}" type="parTrans" cxnId="{F82CA66A-7DAE-4F2D-88EB-C405A5299286}">
      <dgm:prSet/>
      <dgm:spPr/>
      <dgm:t>
        <a:bodyPr/>
        <a:lstStyle/>
        <a:p>
          <a:endParaRPr lang="en-US"/>
        </a:p>
      </dgm:t>
    </dgm:pt>
    <dgm:pt modelId="{722FF78E-C7F4-4449-B5A6-7676783D294C}" type="sibTrans" cxnId="{F82CA66A-7DAE-4F2D-88EB-C405A5299286}">
      <dgm:prSet/>
      <dgm:spPr/>
      <dgm:t>
        <a:bodyPr/>
        <a:lstStyle/>
        <a:p>
          <a:endParaRPr lang="en-US"/>
        </a:p>
      </dgm:t>
    </dgm:pt>
    <dgm:pt modelId="{6908AB24-A00D-4735-8956-A8AB9CC0A558}">
      <dgm:prSet phldrT="[Text]"/>
      <dgm:spPr/>
      <dgm:t>
        <a:bodyPr/>
        <a:lstStyle/>
        <a:p>
          <a:r>
            <a:rPr lang="en-US" dirty="0" err="1"/>
            <a:t>Tiêu</a:t>
          </a:r>
          <a:r>
            <a:rPr lang="en-US" dirty="0"/>
            <a:t> </a:t>
          </a:r>
          <a:r>
            <a:rPr lang="en-US" dirty="0" err="1"/>
            <a:t>chí</a:t>
          </a:r>
          <a:r>
            <a:rPr lang="en-US" dirty="0"/>
            <a:t> 16. </a:t>
          </a:r>
        </a:p>
        <a:p>
          <a:r>
            <a:rPr lang="en-US" dirty="0" err="1"/>
            <a:t>Phối</a:t>
          </a:r>
          <a:r>
            <a:rPr lang="en-US" dirty="0"/>
            <a:t> </a:t>
          </a:r>
          <a:r>
            <a:rPr lang="en-US" dirty="0" err="1"/>
            <a:t>hợp</a:t>
          </a:r>
          <a:r>
            <a:rPr lang="en-US" dirty="0"/>
            <a:t> </a:t>
          </a:r>
          <a:r>
            <a:rPr lang="en-US" dirty="0" err="1"/>
            <a:t>giữa</a:t>
          </a:r>
          <a:r>
            <a:rPr lang="en-US" dirty="0"/>
            <a:t> </a:t>
          </a:r>
          <a:r>
            <a:rPr lang="en-US" dirty="0" err="1"/>
            <a:t>nhà</a:t>
          </a:r>
          <a:r>
            <a:rPr lang="en-US" dirty="0"/>
            <a:t> </a:t>
          </a:r>
          <a:r>
            <a:rPr lang="en-US" dirty="0" err="1"/>
            <a:t>trường</a:t>
          </a:r>
          <a:r>
            <a:rPr lang="en-US" dirty="0"/>
            <a:t>, </a:t>
          </a:r>
          <a:r>
            <a:rPr lang="en-US" dirty="0" err="1"/>
            <a:t>gia</a:t>
          </a:r>
          <a:r>
            <a:rPr lang="en-US" dirty="0"/>
            <a:t> </a:t>
          </a:r>
          <a:r>
            <a:rPr lang="en-US" dirty="0" err="1"/>
            <a:t>đình</a:t>
          </a:r>
          <a:r>
            <a:rPr lang="en-US" dirty="0"/>
            <a:t>, </a:t>
          </a:r>
          <a:r>
            <a:rPr lang="en-US" dirty="0" err="1"/>
            <a:t>xã</a:t>
          </a:r>
          <a:r>
            <a:rPr lang="en-US" dirty="0"/>
            <a:t> </a:t>
          </a:r>
          <a:r>
            <a:rPr lang="en-US" dirty="0" err="1"/>
            <a:t>hội</a:t>
          </a:r>
          <a:r>
            <a:rPr lang="en-US" dirty="0"/>
            <a:t> </a:t>
          </a:r>
          <a:r>
            <a:rPr lang="en-US" dirty="0" err="1"/>
            <a:t>trong</a:t>
          </a:r>
          <a:r>
            <a:rPr lang="en-US" dirty="0"/>
            <a:t> </a:t>
          </a:r>
          <a:r>
            <a:rPr lang="en-US" dirty="0" err="1"/>
            <a:t>huy</a:t>
          </a:r>
          <a:r>
            <a:rPr lang="en-US" dirty="0"/>
            <a:t> </a:t>
          </a:r>
          <a:r>
            <a:rPr lang="en-US" dirty="0" err="1"/>
            <a:t>động</a:t>
          </a:r>
          <a:r>
            <a:rPr lang="en-US" dirty="0"/>
            <a:t> </a:t>
          </a:r>
          <a:r>
            <a:rPr lang="en-US" dirty="0" err="1"/>
            <a:t>và</a:t>
          </a:r>
          <a:r>
            <a:rPr lang="en-US" dirty="0"/>
            <a:t> </a:t>
          </a:r>
          <a:r>
            <a:rPr lang="en-US" dirty="0" err="1"/>
            <a:t>sử</a:t>
          </a:r>
          <a:r>
            <a:rPr lang="en-US" dirty="0"/>
            <a:t> </a:t>
          </a:r>
          <a:r>
            <a:rPr lang="en-US" dirty="0" err="1"/>
            <a:t>dụng</a:t>
          </a:r>
          <a:r>
            <a:rPr lang="en-US" dirty="0"/>
            <a:t> </a:t>
          </a:r>
          <a:r>
            <a:rPr lang="en-US" dirty="0" err="1"/>
            <a:t>nguồn</a:t>
          </a:r>
          <a:r>
            <a:rPr lang="en-US" dirty="0"/>
            <a:t> </a:t>
          </a:r>
          <a:r>
            <a:rPr lang="en-US" dirty="0" err="1"/>
            <a:t>lực</a:t>
          </a:r>
          <a:r>
            <a:rPr lang="en-US" dirty="0"/>
            <a:t> </a:t>
          </a:r>
          <a:r>
            <a:rPr lang="en-US" dirty="0" err="1"/>
            <a:t>để</a:t>
          </a:r>
          <a:r>
            <a:rPr lang="en-US" dirty="0"/>
            <a:t> </a:t>
          </a:r>
          <a:r>
            <a:rPr lang="en-US" dirty="0" err="1"/>
            <a:t>phát</a:t>
          </a:r>
          <a:r>
            <a:rPr lang="en-US" dirty="0"/>
            <a:t> </a:t>
          </a:r>
          <a:r>
            <a:rPr lang="en-US" dirty="0" err="1"/>
            <a:t>triển</a:t>
          </a:r>
          <a:r>
            <a:rPr lang="en-US" dirty="0"/>
            <a:t> </a:t>
          </a:r>
          <a:r>
            <a:rPr lang="en-US" dirty="0" err="1"/>
            <a:t>nhà</a:t>
          </a:r>
          <a:r>
            <a:rPr lang="en-US" dirty="0"/>
            <a:t> </a:t>
          </a:r>
          <a:r>
            <a:rPr lang="en-US" dirty="0" err="1"/>
            <a:t>trường</a:t>
          </a:r>
          <a:endParaRPr lang="en-US" dirty="0"/>
        </a:p>
      </dgm:t>
    </dgm:pt>
    <dgm:pt modelId="{CD148075-85C5-4A58-8D97-B490AF0A04EC}" type="parTrans" cxnId="{9CDBB06E-6ABB-44DA-AAD6-461ACE586F53}">
      <dgm:prSet/>
      <dgm:spPr/>
      <dgm:t>
        <a:bodyPr/>
        <a:lstStyle/>
        <a:p>
          <a:endParaRPr lang="en-US"/>
        </a:p>
      </dgm:t>
    </dgm:pt>
    <dgm:pt modelId="{FF15DC11-4210-4705-AC84-992C2009820F}" type="sibTrans" cxnId="{9CDBB06E-6ABB-44DA-AAD6-461ACE586F53}">
      <dgm:prSet/>
      <dgm:spPr/>
      <dgm:t>
        <a:bodyPr/>
        <a:lstStyle/>
        <a:p>
          <a:endParaRPr lang="en-US"/>
        </a:p>
      </dgm:t>
    </dgm:pt>
    <dgm:pt modelId="{584C3A31-7B97-4BFF-944D-7A434D0D8A13}" type="pres">
      <dgm:prSet presAssocID="{E2C90172-E853-4E19-B871-D24E53D5EBEE}" presName="cycle" presStyleCnt="0">
        <dgm:presLayoutVars>
          <dgm:chMax val="1"/>
          <dgm:dir/>
          <dgm:animLvl val="ctr"/>
          <dgm:resizeHandles val="exact"/>
        </dgm:presLayoutVars>
      </dgm:prSet>
      <dgm:spPr/>
      <dgm:t>
        <a:bodyPr/>
        <a:lstStyle/>
        <a:p>
          <a:endParaRPr kumimoji="1" lang="ja-JP" altLang="en-US"/>
        </a:p>
      </dgm:t>
    </dgm:pt>
    <dgm:pt modelId="{D608DFDB-30AE-496A-BA97-2B04CB08331B}" type="pres">
      <dgm:prSet presAssocID="{3B40EBA3-2563-48F0-9624-81B2E466B277}" presName="centerShape" presStyleLbl="node0" presStyleIdx="0" presStyleCnt="1"/>
      <dgm:spPr/>
      <dgm:t>
        <a:bodyPr/>
        <a:lstStyle/>
        <a:p>
          <a:endParaRPr kumimoji="1" lang="ja-JP" altLang="en-US"/>
        </a:p>
      </dgm:t>
    </dgm:pt>
    <dgm:pt modelId="{34AB695C-8C4B-44EE-91BA-F091C14896D0}" type="pres">
      <dgm:prSet presAssocID="{5C8A6A01-31A3-4889-9391-B6EE9218E8FA}" presName="parTrans" presStyleLbl="bgSibTrans2D1" presStyleIdx="0" presStyleCnt="3" custAng="16712018" custFlipHor="1" custScaleX="34418" custLinFactNeighborX="27404" custLinFactNeighborY="74734"/>
      <dgm:spPr/>
      <dgm:t>
        <a:bodyPr/>
        <a:lstStyle/>
        <a:p>
          <a:endParaRPr kumimoji="1" lang="ja-JP" altLang="en-US"/>
        </a:p>
      </dgm:t>
    </dgm:pt>
    <dgm:pt modelId="{D91181FD-2C8A-4E2D-8B2D-7710CA4C6995}" type="pres">
      <dgm:prSet presAssocID="{B173C0A0-BEB8-4A00-A4C6-DFDDDF581637}" presName="node" presStyleLbl="node1" presStyleIdx="0" presStyleCnt="3" custRadScaleRad="104543" custRadScaleInc="2493">
        <dgm:presLayoutVars>
          <dgm:bulletEnabled val="1"/>
        </dgm:presLayoutVars>
      </dgm:prSet>
      <dgm:spPr/>
      <dgm:t>
        <a:bodyPr/>
        <a:lstStyle/>
        <a:p>
          <a:endParaRPr kumimoji="1" lang="ja-JP" altLang="en-US"/>
        </a:p>
      </dgm:t>
    </dgm:pt>
    <dgm:pt modelId="{440A2356-D6C4-462A-B536-0982E0311020}" type="pres">
      <dgm:prSet presAssocID="{EE0D3A75-69CD-4D87-9870-87A32724B0DA}" presName="parTrans" presStyleLbl="bgSibTrans2D1" presStyleIdx="1" presStyleCnt="3" custAng="10837836" custScaleX="43989" custLinFactNeighborX="1122" custLinFactNeighborY="82547"/>
      <dgm:spPr/>
      <dgm:t>
        <a:bodyPr/>
        <a:lstStyle/>
        <a:p>
          <a:endParaRPr kumimoji="1" lang="ja-JP" altLang="en-US"/>
        </a:p>
      </dgm:t>
    </dgm:pt>
    <dgm:pt modelId="{850991CB-54CF-4F88-8846-E846B35F42A9}" type="pres">
      <dgm:prSet presAssocID="{CA83F245-A2E4-4DB1-AFBF-FAC0EC975645}" presName="node" presStyleLbl="node1" presStyleIdx="1" presStyleCnt="3" custRadScaleRad="98354" custRadScaleInc="-1051">
        <dgm:presLayoutVars>
          <dgm:bulletEnabled val="1"/>
        </dgm:presLayoutVars>
      </dgm:prSet>
      <dgm:spPr/>
      <dgm:t>
        <a:bodyPr/>
        <a:lstStyle/>
        <a:p>
          <a:endParaRPr kumimoji="1" lang="ja-JP" altLang="en-US"/>
        </a:p>
      </dgm:t>
    </dgm:pt>
    <dgm:pt modelId="{406A4D35-D03D-4BDB-9CD9-1770B4E41E43}" type="pres">
      <dgm:prSet presAssocID="{CD148075-85C5-4A58-8D97-B490AF0A04EC}" presName="parTrans" presStyleLbl="bgSibTrans2D1" presStyleIdx="2" presStyleCnt="3" custAng="10467294" custScaleX="43807" custLinFactNeighborX="-26347" custLinFactNeighborY="57675"/>
      <dgm:spPr/>
      <dgm:t>
        <a:bodyPr/>
        <a:lstStyle/>
        <a:p>
          <a:endParaRPr kumimoji="1" lang="ja-JP" altLang="en-US"/>
        </a:p>
      </dgm:t>
    </dgm:pt>
    <dgm:pt modelId="{2194D624-5C21-4B50-968B-03068167704A}" type="pres">
      <dgm:prSet presAssocID="{6908AB24-A00D-4735-8956-A8AB9CC0A558}" presName="node" presStyleLbl="node1" presStyleIdx="2" presStyleCnt="3" custScaleX="87977" custScaleY="84840" custRadScaleRad="106358" custRadScaleInc="145">
        <dgm:presLayoutVars>
          <dgm:bulletEnabled val="1"/>
        </dgm:presLayoutVars>
      </dgm:prSet>
      <dgm:spPr/>
      <dgm:t>
        <a:bodyPr/>
        <a:lstStyle/>
        <a:p>
          <a:endParaRPr kumimoji="1" lang="ja-JP" altLang="en-US"/>
        </a:p>
      </dgm:t>
    </dgm:pt>
  </dgm:ptLst>
  <dgm:cxnLst>
    <dgm:cxn modelId="{9BB5DC39-B896-4343-9ABD-A104D9C4781F}" type="presOf" srcId="{EE0D3A75-69CD-4D87-9870-87A32724B0DA}" destId="{440A2356-D6C4-462A-B536-0982E0311020}" srcOrd="0" destOrd="0" presId="urn:microsoft.com/office/officeart/2005/8/layout/radial4"/>
    <dgm:cxn modelId="{88057466-1773-444D-A76B-F4038EF17D77}" type="presOf" srcId="{B173C0A0-BEB8-4A00-A4C6-DFDDDF581637}" destId="{D91181FD-2C8A-4E2D-8B2D-7710CA4C6995}" srcOrd="0" destOrd="0" presId="urn:microsoft.com/office/officeart/2005/8/layout/radial4"/>
    <dgm:cxn modelId="{86BEF4CE-475B-48E7-95F6-8D609AFA1F01}" type="presOf" srcId="{3B40EBA3-2563-48F0-9624-81B2E466B277}" destId="{D608DFDB-30AE-496A-BA97-2B04CB08331B}" srcOrd="0" destOrd="0" presId="urn:microsoft.com/office/officeart/2005/8/layout/radial4"/>
    <dgm:cxn modelId="{38174575-3DE0-4FA2-B1E8-B2C864420B24}" type="presOf" srcId="{6908AB24-A00D-4735-8956-A8AB9CC0A558}" destId="{2194D624-5C21-4B50-968B-03068167704A}" srcOrd="0" destOrd="0" presId="urn:microsoft.com/office/officeart/2005/8/layout/radial4"/>
    <dgm:cxn modelId="{BCEB5189-5ADD-4A45-8EE1-7D0970772C23}" type="presOf" srcId="{E2C90172-E853-4E19-B871-D24E53D5EBEE}" destId="{584C3A31-7B97-4BFF-944D-7A434D0D8A13}" srcOrd="0" destOrd="0" presId="urn:microsoft.com/office/officeart/2005/8/layout/radial4"/>
    <dgm:cxn modelId="{490A8563-6832-42E2-A143-74B1195CACA0}" srcId="{3B40EBA3-2563-48F0-9624-81B2E466B277}" destId="{B173C0A0-BEB8-4A00-A4C6-DFDDDF581637}" srcOrd="0" destOrd="0" parTransId="{5C8A6A01-31A3-4889-9391-B6EE9218E8FA}" sibTransId="{BC5DFB8A-D8BA-4739-8C5E-938DF1D19D21}"/>
    <dgm:cxn modelId="{2B7D26F3-A7FE-4FD7-9EFC-65DC0574FE72}" srcId="{E2C90172-E853-4E19-B871-D24E53D5EBEE}" destId="{3B40EBA3-2563-48F0-9624-81B2E466B277}" srcOrd="0" destOrd="0" parTransId="{31BB1377-A762-40B1-BC75-17C6DE314BBA}" sibTransId="{2405E5FE-62A4-4DBD-96CB-51D48296AA88}"/>
    <dgm:cxn modelId="{F82CA66A-7DAE-4F2D-88EB-C405A5299286}" srcId="{3B40EBA3-2563-48F0-9624-81B2E466B277}" destId="{CA83F245-A2E4-4DB1-AFBF-FAC0EC975645}" srcOrd="1" destOrd="0" parTransId="{EE0D3A75-69CD-4D87-9870-87A32724B0DA}" sibTransId="{722FF78E-C7F4-4449-B5A6-7676783D294C}"/>
    <dgm:cxn modelId="{9CDBB06E-6ABB-44DA-AAD6-461ACE586F53}" srcId="{3B40EBA3-2563-48F0-9624-81B2E466B277}" destId="{6908AB24-A00D-4735-8956-A8AB9CC0A558}" srcOrd="2" destOrd="0" parTransId="{CD148075-85C5-4A58-8D97-B490AF0A04EC}" sibTransId="{FF15DC11-4210-4705-AC84-992C2009820F}"/>
    <dgm:cxn modelId="{12EDF23C-BAE1-4708-A68F-773A234DA757}" type="presOf" srcId="{CA83F245-A2E4-4DB1-AFBF-FAC0EC975645}" destId="{850991CB-54CF-4F88-8846-E846B35F42A9}" srcOrd="0" destOrd="0" presId="urn:microsoft.com/office/officeart/2005/8/layout/radial4"/>
    <dgm:cxn modelId="{D1145CDD-C6ED-464D-8086-832CD98FBDDA}" type="presOf" srcId="{5C8A6A01-31A3-4889-9391-B6EE9218E8FA}" destId="{34AB695C-8C4B-44EE-91BA-F091C14896D0}" srcOrd="0" destOrd="0" presId="urn:microsoft.com/office/officeart/2005/8/layout/radial4"/>
    <dgm:cxn modelId="{22C5A4EE-FD47-4FF3-9C6E-C5E5A47B8B01}" type="presOf" srcId="{CD148075-85C5-4A58-8D97-B490AF0A04EC}" destId="{406A4D35-D03D-4BDB-9CD9-1770B4E41E43}" srcOrd="0" destOrd="0" presId="urn:microsoft.com/office/officeart/2005/8/layout/radial4"/>
    <dgm:cxn modelId="{93039B13-B523-49A5-8074-FF0E17043841}" type="presParOf" srcId="{584C3A31-7B97-4BFF-944D-7A434D0D8A13}" destId="{D608DFDB-30AE-496A-BA97-2B04CB08331B}" srcOrd="0" destOrd="0" presId="urn:microsoft.com/office/officeart/2005/8/layout/radial4"/>
    <dgm:cxn modelId="{AF2ACAC3-426C-41FB-A2E6-9298D4245235}" type="presParOf" srcId="{584C3A31-7B97-4BFF-944D-7A434D0D8A13}" destId="{34AB695C-8C4B-44EE-91BA-F091C14896D0}" srcOrd="1" destOrd="0" presId="urn:microsoft.com/office/officeart/2005/8/layout/radial4"/>
    <dgm:cxn modelId="{C96E4B14-85DD-4A6C-859E-818C1AF7DC41}" type="presParOf" srcId="{584C3A31-7B97-4BFF-944D-7A434D0D8A13}" destId="{D91181FD-2C8A-4E2D-8B2D-7710CA4C6995}" srcOrd="2" destOrd="0" presId="urn:microsoft.com/office/officeart/2005/8/layout/radial4"/>
    <dgm:cxn modelId="{C5F59FAB-20A2-4AA2-B944-A4F6BFC90E29}" type="presParOf" srcId="{584C3A31-7B97-4BFF-944D-7A434D0D8A13}" destId="{440A2356-D6C4-462A-B536-0982E0311020}" srcOrd="3" destOrd="0" presId="urn:microsoft.com/office/officeart/2005/8/layout/radial4"/>
    <dgm:cxn modelId="{769AB491-4E8F-4761-9481-A1BFA6D53236}" type="presParOf" srcId="{584C3A31-7B97-4BFF-944D-7A434D0D8A13}" destId="{850991CB-54CF-4F88-8846-E846B35F42A9}" srcOrd="4" destOrd="0" presId="urn:microsoft.com/office/officeart/2005/8/layout/radial4"/>
    <dgm:cxn modelId="{133791DB-AA26-4EB9-884C-4157F59A1666}" type="presParOf" srcId="{584C3A31-7B97-4BFF-944D-7A434D0D8A13}" destId="{406A4D35-D03D-4BDB-9CD9-1770B4E41E43}" srcOrd="5" destOrd="0" presId="urn:microsoft.com/office/officeart/2005/8/layout/radial4"/>
    <dgm:cxn modelId="{921F613E-9BEF-4D4F-98C9-CD0B9F6181AC}" type="presParOf" srcId="{584C3A31-7B97-4BFF-944D-7A434D0D8A13}" destId="{2194D624-5C21-4B50-968B-03068167704A}" srcOrd="6"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32687E06-E86C-4744-970D-EE37C80D39E7}" type="doc">
      <dgm:prSet loTypeId="urn:microsoft.com/office/officeart/2005/8/layout/hProcess9" loCatId="process" qsTypeId="urn:microsoft.com/office/officeart/2005/8/quickstyle/simple1" qsCatId="simple" csTypeId="urn:microsoft.com/office/officeart/2005/8/colors/colorful4" csCatId="colorful" phldr="1"/>
      <dgm:spPr/>
    </dgm:pt>
    <dgm:pt modelId="{6747D863-6317-46FE-8BE7-CB210DF54B7A}">
      <dgm:prSet phldrT="[Text]"/>
      <dgm:spPr/>
      <dgm:t>
        <a:bodyPr/>
        <a:lstStyle/>
        <a:p>
          <a:r>
            <a:rPr lang="en-US" dirty="0"/>
            <a:t>MỨC ĐẠT</a:t>
          </a:r>
        </a:p>
        <a:p>
          <a:r>
            <a:rPr lang="en-US" dirty="0" err="1"/>
            <a:t>tổ</a:t>
          </a:r>
          <a:r>
            <a:rPr lang="en-US" dirty="0"/>
            <a:t> </a:t>
          </a:r>
          <a:r>
            <a:rPr lang="en-US" dirty="0" err="1"/>
            <a:t>chức</a:t>
          </a:r>
          <a:r>
            <a:rPr lang="en-US" dirty="0"/>
            <a:t> </a:t>
          </a:r>
          <a:r>
            <a:rPr lang="en-US" dirty="0" err="1"/>
            <a:t>cung</a:t>
          </a:r>
          <a:r>
            <a:rPr lang="en-US" dirty="0"/>
            <a:t> </a:t>
          </a:r>
          <a:r>
            <a:rPr lang="en-US" dirty="0" err="1"/>
            <a:t>cấp</a:t>
          </a:r>
          <a:r>
            <a:rPr lang="en-US" dirty="0"/>
            <a:t> </a:t>
          </a:r>
          <a:r>
            <a:rPr lang="en-US" dirty="0" err="1"/>
            <a:t>thông</a:t>
          </a:r>
          <a:r>
            <a:rPr lang="en-US" dirty="0"/>
            <a:t> tin </a:t>
          </a:r>
          <a:r>
            <a:rPr lang="en-US" dirty="0" err="1"/>
            <a:t>về</a:t>
          </a:r>
          <a:r>
            <a:rPr lang="en-US" dirty="0"/>
            <a:t> </a:t>
          </a:r>
          <a:r>
            <a:rPr lang="en-US" dirty="0" err="1"/>
            <a:t>chương</a:t>
          </a:r>
          <a:r>
            <a:rPr lang="en-US" dirty="0"/>
            <a:t> </a:t>
          </a:r>
          <a:r>
            <a:rPr lang="en-US" dirty="0" err="1"/>
            <a:t>trình</a:t>
          </a:r>
          <a:r>
            <a:rPr lang="en-US" dirty="0"/>
            <a:t> </a:t>
          </a:r>
          <a:r>
            <a:rPr lang="en-US" dirty="0" err="1"/>
            <a:t>và</a:t>
          </a:r>
          <a:r>
            <a:rPr lang="en-US" dirty="0"/>
            <a:t> </a:t>
          </a:r>
          <a:r>
            <a:rPr lang="en-US" dirty="0" err="1"/>
            <a:t>kế</a:t>
          </a:r>
          <a:r>
            <a:rPr lang="en-US" dirty="0"/>
            <a:t> </a:t>
          </a:r>
          <a:r>
            <a:rPr lang="en-US" dirty="0" err="1"/>
            <a:t>hoạch</a:t>
          </a:r>
          <a:r>
            <a:rPr lang="en-US" dirty="0"/>
            <a:t> </a:t>
          </a:r>
          <a:r>
            <a:rPr lang="en-US" dirty="0" err="1"/>
            <a:t>dạy</a:t>
          </a:r>
          <a:r>
            <a:rPr lang="en-US" dirty="0"/>
            <a:t> </a:t>
          </a:r>
          <a:r>
            <a:rPr lang="en-US" dirty="0" err="1"/>
            <a:t>học</a:t>
          </a:r>
          <a:r>
            <a:rPr lang="en-US" dirty="0"/>
            <a:t> </a:t>
          </a:r>
          <a:r>
            <a:rPr lang="en-US" dirty="0" err="1"/>
            <a:t>của</a:t>
          </a:r>
          <a:r>
            <a:rPr lang="en-US" dirty="0"/>
            <a:t> </a:t>
          </a:r>
          <a:r>
            <a:rPr lang="en-US" dirty="0" err="1"/>
            <a:t>nhà</a:t>
          </a:r>
          <a:r>
            <a:rPr lang="en-US" dirty="0"/>
            <a:t> </a:t>
          </a:r>
          <a:r>
            <a:rPr lang="en-US" dirty="0" err="1"/>
            <a:t>trường</a:t>
          </a:r>
          <a:r>
            <a:rPr lang="en-US" dirty="0"/>
            <a:t> </a:t>
          </a:r>
          <a:r>
            <a:rPr lang="en-US" dirty="0" err="1"/>
            <a:t>cho</a:t>
          </a:r>
          <a:r>
            <a:rPr lang="en-US" dirty="0"/>
            <a:t> cha </a:t>
          </a:r>
          <a:r>
            <a:rPr lang="en-US" dirty="0" err="1"/>
            <a:t>mẹ</a:t>
          </a:r>
          <a:r>
            <a:rPr lang="en-US" dirty="0"/>
            <a:t> </a:t>
          </a:r>
          <a:r>
            <a:rPr lang="en-US" dirty="0" err="1"/>
            <a:t>hoặc</a:t>
          </a:r>
          <a:r>
            <a:rPr lang="en-US" dirty="0"/>
            <a:t> </a:t>
          </a:r>
          <a:r>
            <a:rPr lang="en-US" dirty="0" err="1"/>
            <a:t>người</a:t>
          </a:r>
          <a:r>
            <a:rPr lang="en-US" dirty="0"/>
            <a:t> </a:t>
          </a:r>
          <a:r>
            <a:rPr lang="en-US" dirty="0" err="1"/>
            <a:t>giám</a:t>
          </a:r>
          <a:r>
            <a:rPr lang="en-US" dirty="0"/>
            <a:t> </a:t>
          </a:r>
          <a:r>
            <a:rPr lang="en-US" dirty="0" err="1"/>
            <a:t>hộ</a:t>
          </a:r>
          <a:r>
            <a:rPr lang="en-US" dirty="0"/>
            <a:t> </a:t>
          </a:r>
          <a:r>
            <a:rPr lang="en-US" dirty="0" err="1"/>
            <a:t>của</a:t>
          </a:r>
          <a:r>
            <a:rPr lang="en-US" dirty="0"/>
            <a:t> </a:t>
          </a:r>
          <a:r>
            <a:rPr lang="en-US" dirty="0" err="1"/>
            <a:t>học</a:t>
          </a:r>
          <a:r>
            <a:rPr lang="en-US" dirty="0"/>
            <a:t> </a:t>
          </a:r>
          <a:r>
            <a:rPr lang="en-US" dirty="0" err="1"/>
            <a:t>sinh</a:t>
          </a:r>
          <a:r>
            <a:rPr lang="en-US" dirty="0"/>
            <a:t> </a:t>
          </a:r>
          <a:r>
            <a:rPr lang="en-US" dirty="0" err="1"/>
            <a:t>và</a:t>
          </a:r>
          <a:r>
            <a:rPr lang="en-US" dirty="0"/>
            <a:t> </a:t>
          </a:r>
          <a:r>
            <a:rPr lang="en-US" dirty="0" err="1"/>
            <a:t>các</a:t>
          </a:r>
          <a:r>
            <a:rPr lang="en-US" dirty="0"/>
            <a:t> </a:t>
          </a:r>
          <a:r>
            <a:rPr lang="en-US" dirty="0" err="1"/>
            <a:t>bên</a:t>
          </a:r>
          <a:r>
            <a:rPr lang="en-US" dirty="0"/>
            <a:t> </a:t>
          </a:r>
          <a:r>
            <a:rPr lang="en-US" dirty="0" err="1"/>
            <a:t>liên</a:t>
          </a:r>
          <a:r>
            <a:rPr lang="en-US" dirty="0"/>
            <a:t> </a:t>
          </a:r>
          <a:r>
            <a:rPr lang="en-US" dirty="0" err="1"/>
            <a:t>quan</a:t>
          </a:r>
          <a:endParaRPr lang="en-US" dirty="0"/>
        </a:p>
      </dgm:t>
    </dgm:pt>
    <dgm:pt modelId="{F8AAC3CA-6E10-4DDB-9C51-8135BDA0F23A}" type="parTrans" cxnId="{01E7F06D-A7E9-400C-B183-F94236A9B267}">
      <dgm:prSet/>
      <dgm:spPr/>
      <dgm:t>
        <a:bodyPr/>
        <a:lstStyle/>
        <a:p>
          <a:endParaRPr lang="en-US"/>
        </a:p>
      </dgm:t>
    </dgm:pt>
    <dgm:pt modelId="{CDF95A9E-FF38-4122-933C-B3B229E57CB2}" type="sibTrans" cxnId="{01E7F06D-A7E9-400C-B183-F94236A9B267}">
      <dgm:prSet/>
      <dgm:spPr/>
      <dgm:t>
        <a:bodyPr/>
        <a:lstStyle/>
        <a:p>
          <a:endParaRPr lang="en-US"/>
        </a:p>
      </dgm:t>
    </dgm:pt>
    <dgm:pt modelId="{8B0EC618-DAC5-4348-B237-548B1145CAB8}">
      <dgm:prSet phldrT="[Text]"/>
      <dgm:spPr/>
      <dgm:t>
        <a:bodyPr/>
        <a:lstStyle/>
        <a:p>
          <a:r>
            <a:rPr lang="en-US" dirty="0"/>
            <a:t>MỨC KHÁ</a:t>
          </a:r>
        </a:p>
        <a:p>
          <a:r>
            <a:rPr lang="en-US" dirty="0" err="1"/>
            <a:t>phối</a:t>
          </a:r>
          <a:r>
            <a:rPr lang="en-US" dirty="0"/>
            <a:t> </a:t>
          </a:r>
          <a:r>
            <a:rPr lang="en-US" dirty="0" err="1"/>
            <a:t>hợp</a:t>
          </a:r>
          <a:r>
            <a:rPr lang="en-US" dirty="0"/>
            <a:t> </a:t>
          </a:r>
          <a:r>
            <a:rPr lang="en-US" dirty="0" err="1"/>
            <a:t>với</a:t>
          </a:r>
          <a:r>
            <a:rPr lang="en-US" dirty="0"/>
            <a:t> cha </a:t>
          </a:r>
          <a:r>
            <a:rPr lang="en-US" dirty="0" err="1"/>
            <a:t>mẹ</a:t>
          </a:r>
          <a:r>
            <a:rPr lang="en-US" dirty="0"/>
            <a:t> </a:t>
          </a:r>
          <a:r>
            <a:rPr lang="en-US" dirty="0" err="1"/>
            <a:t>hoặc</a:t>
          </a:r>
          <a:r>
            <a:rPr lang="en-US" dirty="0"/>
            <a:t> </a:t>
          </a:r>
          <a:r>
            <a:rPr lang="en-US" dirty="0" err="1"/>
            <a:t>người</a:t>
          </a:r>
          <a:r>
            <a:rPr lang="en-US" dirty="0"/>
            <a:t> </a:t>
          </a:r>
          <a:r>
            <a:rPr lang="en-US" dirty="0" err="1"/>
            <a:t>giám</a:t>
          </a:r>
          <a:r>
            <a:rPr lang="en-US" dirty="0"/>
            <a:t> </a:t>
          </a:r>
          <a:r>
            <a:rPr lang="en-US" dirty="0" err="1"/>
            <a:t>hộ</a:t>
          </a:r>
          <a:r>
            <a:rPr lang="en-US" dirty="0"/>
            <a:t> </a:t>
          </a:r>
          <a:r>
            <a:rPr lang="en-US" dirty="0" err="1"/>
            <a:t>của</a:t>
          </a:r>
          <a:r>
            <a:rPr lang="en-US" dirty="0"/>
            <a:t> </a:t>
          </a:r>
          <a:r>
            <a:rPr lang="en-US" dirty="0" err="1"/>
            <a:t>học</a:t>
          </a:r>
          <a:r>
            <a:rPr lang="en-US" dirty="0"/>
            <a:t> </a:t>
          </a:r>
          <a:r>
            <a:rPr lang="en-US" dirty="0" err="1"/>
            <a:t>sinh</a:t>
          </a:r>
          <a:r>
            <a:rPr lang="en-US" dirty="0"/>
            <a:t> </a:t>
          </a:r>
          <a:r>
            <a:rPr lang="en-US" dirty="0" err="1"/>
            <a:t>và</a:t>
          </a:r>
          <a:r>
            <a:rPr lang="en-US" dirty="0"/>
            <a:t> </a:t>
          </a:r>
          <a:r>
            <a:rPr lang="en-US" dirty="0" err="1"/>
            <a:t>các</a:t>
          </a:r>
          <a:r>
            <a:rPr lang="en-US" dirty="0"/>
            <a:t> </a:t>
          </a:r>
          <a:r>
            <a:rPr lang="en-US" dirty="0" err="1"/>
            <a:t>bên</a:t>
          </a:r>
          <a:r>
            <a:rPr lang="en-US" dirty="0"/>
            <a:t> </a:t>
          </a:r>
          <a:r>
            <a:rPr lang="en-US" dirty="0" err="1"/>
            <a:t>liên</a:t>
          </a:r>
          <a:r>
            <a:rPr lang="en-US" dirty="0"/>
            <a:t> </a:t>
          </a:r>
          <a:r>
            <a:rPr lang="en-US" dirty="0" err="1"/>
            <a:t>quan</a:t>
          </a:r>
          <a:r>
            <a:rPr lang="en-US" dirty="0"/>
            <a:t> </a:t>
          </a:r>
          <a:r>
            <a:rPr lang="en-US" dirty="0" err="1"/>
            <a:t>thực</a:t>
          </a:r>
          <a:r>
            <a:rPr lang="en-US" dirty="0"/>
            <a:t> </a:t>
          </a:r>
          <a:r>
            <a:rPr lang="en-US" dirty="0" err="1"/>
            <a:t>hiện</a:t>
          </a:r>
          <a:r>
            <a:rPr lang="en-US" dirty="0"/>
            <a:t> </a:t>
          </a:r>
          <a:r>
            <a:rPr lang="en-US" dirty="0" err="1"/>
            <a:t>chương</a:t>
          </a:r>
          <a:r>
            <a:rPr lang="en-US" dirty="0"/>
            <a:t> </a:t>
          </a:r>
          <a:r>
            <a:rPr lang="en-US" dirty="0" err="1"/>
            <a:t>trình</a:t>
          </a:r>
          <a:r>
            <a:rPr lang="en-US" dirty="0"/>
            <a:t> </a:t>
          </a:r>
          <a:r>
            <a:rPr lang="en-US" dirty="0" err="1"/>
            <a:t>và</a:t>
          </a:r>
          <a:r>
            <a:rPr lang="en-US" dirty="0"/>
            <a:t> </a:t>
          </a:r>
          <a:r>
            <a:rPr lang="en-US" dirty="0" err="1"/>
            <a:t>kế</a:t>
          </a:r>
          <a:r>
            <a:rPr lang="en-US" dirty="0"/>
            <a:t> </a:t>
          </a:r>
          <a:r>
            <a:rPr lang="en-US" dirty="0" err="1"/>
            <a:t>hoạch</a:t>
          </a:r>
          <a:r>
            <a:rPr lang="en-US" dirty="0"/>
            <a:t> </a:t>
          </a:r>
          <a:r>
            <a:rPr lang="en-US" dirty="0" err="1"/>
            <a:t>dạy</a:t>
          </a:r>
          <a:r>
            <a:rPr lang="en-US" dirty="0"/>
            <a:t> </a:t>
          </a:r>
          <a:r>
            <a:rPr lang="en-US" dirty="0" err="1"/>
            <a:t>học</a:t>
          </a:r>
          <a:r>
            <a:rPr lang="en-US" dirty="0"/>
            <a:t> </a:t>
          </a:r>
          <a:r>
            <a:rPr lang="en-US" dirty="0" err="1"/>
            <a:t>nhà</a:t>
          </a:r>
          <a:r>
            <a:rPr lang="en-US" dirty="0"/>
            <a:t> </a:t>
          </a:r>
          <a:r>
            <a:rPr lang="en-US" dirty="0" err="1"/>
            <a:t>trường</a:t>
          </a:r>
          <a:r>
            <a:rPr lang="en-US" dirty="0"/>
            <a:t>; </a:t>
          </a:r>
          <a:r>
            <a:rPr lang="en-US" dirty="0" err="1"/>
            <a:t>công</a:t>
          </a:r>
          <a:r>
            <a:rPr lang="en-US" dirty="0"/>
            <a:t> </a:t>
          </a:r>
          <a:r>
            <a:rPr lang="en-US" dirty="0" err="1"/>
            <a:t>khai</a:t>
          </a:r>
          <a:r>
            <a:rPr lang="en-US" dirty="0"/>
            <a:t>, </a:t>
          </a:r>
          <a:r>
            <a:rPr lang="en-US" dirty="0" err="1"/>
            <a:t>minh</a:t>
          </a:r>
          <a:r>
            <a:rPr lang="en-US" dirty="0"/>
            <a:t> </a:t>
          </a:r>
          <a:r>
            <a:rPr lang="en-US" dirty="0" err="1"/>
            <a:t>bạch</a:t>
          </a:r>
          <a:r>
            <a:rPr lang="en-US" dirty="0"/>
            <a:t> </a:t>
          </a:r>
          <a:r>
            <a:rPr lang="en-US" dirty="0" err="1"/>
            <a:t>các</a:t>
          </a:r>
          <a:r>
            <a:rPr lang="en-US" dirty="0"/>
            <a:t> </a:t>
          </a:r>
          <a:r>
            <a:rPr lang="en-US" dirty="0" err="1"/>
            <a:t>thông</a:t>
          </a:r>
          <a:r>
            <a:rPr lang="en-US" dirty="0"/>
            <a:t> tin </a:t>
          </a:r>
          <a:r>
            <a:rPr lang="en-US" dirty="0" err="1"/>
            <a:t>về</a:t>
          </a:r>
          <a:r>
            <a:rPr lang="en-US" dirty="0"/>
            <a:t> </a:t>
          </a:r>
          <a:r>
            <a:rPr lang="en-US" dirty="0" err="1"/>
            <a:t>kết</a:t>
          </a:r>
          <a:r>
            <a:rPr lang="en-US" dirty="0"/>
            <a:t> </a:t>
          </a:r>
          <a:r>
            <a:rPr lang="en-US" dirty="0" err="1"/>
            <a:t>quả</a:t>
          </a:r>
          <a:r>
            <a:rPr lang="en-US" dirty="0"/>
            <a:t> </a:t>
          </a:r>
          <a:r>
            <a:rPr lang="en-US" dirty="0" err="1"/>
            <a:t>thực</a:t>
          </a:r>
          <a:r>
            <a:rPr lang="en-US" dirty="0"/>
            <a:t> </a:t>
          </a:r>
          <a:r>
            <a:rPr lang="en-US" dirty="0" err="1"/>
            <a:t>hiện</a:t>
          </a:r>
          <a:r>
            <a:rPr lang="en-US" dirty="0"/>
            <a:t> </a:t>
          </a:r>
          <a:r>
            <a:rPr lang="en-US" dirty="0" err="1"/>
            <a:t>chương</a:t>
          </a:r>
          <a:r>
            <a:rPr lang="en-US" dirty="0"/>
            <a:t> </a:t>
          </a:r>
          <a:r>
            <a:rPr lang="en-US" dirty="0" err="1"/>
            <a:t>trình</a:t>
          </a:r>
          <a:r>
            <a:rPr lang="en-US" dirty="0"/>
            <a:t> </a:t>
          </a:r>
          <a:r>
            <a:rPr lang="en-US" dirty="0" err="1"/>
            <a:t>và</a:t>
          </a:r>
          <a:r>
            <a:rPr lang="en-US" dirty="0"/>
            <a:t> </a:t>
          </a:r>
          <a:r>
            <a:rPr lang="en-US" dirty="0" err="1"/>
            <a:t>kế</a:t>
          </a:r>
          <a:r>
            <a:rPr lang="en-US" dirty="0"/>
            <a:t> </a:t>
          </a:r>
          <a:r>
            <a:rPr lang="en-US" dirty="0" err="1"/>
            <a:t>hoạch</a:t>
          </a:r>
          <a:r>
            <a:rPr lang="en-US" dirty="0"/>
            <a:t> </a:t>
          </a:r>
          <a:r>
            <a:rPr lang="en-US" dirty="0" err="1"/>
            <a:t>dạy</a:t>
          </a:r>
          <a:r>
            <a:rPr lang="en-US" dirty="0"/>
            <a:t> </a:t>
          </a:r>
          <a:r>
            <a:rPr lang="en-US" dirty="0" err="1"/>
            <a:t>học</a:t>
          </a:r>
          <a:r>
            <a:rPr lang="en-US" dirty="0"/>
            <a:t> </a:t>
          </a:r>
          <a:r>
            <a:rPr lang="en-US" dirty="0" err="1"/>
            <a:t>của</a:t>
          </a:r>
          <a:r>
            <a:rPr lang="en-US" dirty="0"/>
            <a:t> </a:t>
          </a:r>
          <a:r>
            <a:rPr lang="en-US" dirty="0" err="1"/>
            <a:t>nhà</a:t>
          </a:r>
          <a:r>
            <a:rPr lang="en-US" dirty="0"/>
            <a:t> </a:t>
          </a:r>
          <a:r>
            <a:rPr lang="en-US" dirty="0" err="1"/>
            <a:t>trường</a:t>
          </a:r>
          <a:r>
            <a:rPr lang="en-US" dirty="0"/>
            <a:t>;</a:t>
          </a:r>
        </a:p>
      </dgm:t>
    </dgm:pt>
    <dgm:pt modelId="{8B57F222-CEB1-4AAB-AB12-D8BD28531F4C}" type="parTrans" cxnId="{1BD3A1DD-584D-4B05-A979-3BB144AD232A}">
      <dgm:prSet/>
      <dgm:spPr/>
      <dgm:t>
        <a:bodyPr/>
        <a:lstStyle/>
        <a:p>
          <a:endParaRPr lang="en-US"/>
        </a:p>
      </dgm:t>
    </dgm:pt>
    <dgm:pt modelId="{7202C8F4-FD9F-4876-9572-B5B61B8FA331}" type="sibTrans" cxnId="{1BD3A1DD-584D-4B05-A979-3BB144AD232A}">
      <dgm:prSet/>
      <dgm:spPr/>
      <dgm:t>
        <a:bodyPr/>
        <a:lstStyle/>
        <a:p>
          <a:endParaRPr lang="en-US"/>
        </a:p>
      </dgm:t>
    </dgm:pt>
    <dgm:pt modelId="{F97F9165-05CA-4621-8AD6-22695A115968}">
      <dgm:prSet phldrT="[Text]"/>
      <dgm:spPr/>
      <dgm:t>
        <a:bodyPr/>
        <a:lstStyle/>
        <a:p>
          <a:r>
            <a:rPr lang="en-US" dirty="0"/>
            <a:t>MỨC TỐT</a:t>
          </a:r>
        </a:p>
        <a:p>
          <a:r>
            <a:rPr lang="en-US" dirty="0" err="1"/>
            <a:t>giải</a:t>
          </a:r>
          <a:r>
            <a:rPr lang="en-US" dirty="0"/>
            <a:t> </a:t>
          </a:r>
          <a:r>
            <a:rPr lang="en-US" dirty="0" err="1"/>
            <a:t>quyết</a:t>
          </a:r>
          <a:r>
            <a:rPr lang="en-US" dirty="0"/>
            <a:t> </a:t>
          </a:r>
          <a:r>
            <a:rPr lang="en-US" dirty="0" err="1"/>
            <a:t>kịp</a:t>
          </a:r>
          <a:r>
            <a:rPr lang="en-US" dirty="0"/>
            <a:t> </a:t>
          </a:r>
          <a:r>
            <a:rPr lang="en-US" dirty="0" err="1"/>
            <a:t>thời</a:t>
          </a:r>
          <a:r>
            <a:rPr lang="en-US" dirty="0"/>
            <a:t> </a:t>
          </a:r>
          <a:r>
            <a:rPr lang="en-US" dirty="0" err="1"/>
            <a:t>các</a:t>
          </a:r>
          <a:r>
            <a:rPr lang="en-US" dirty="0"/>
            <a:t> </a:t>
          </a:r>
          <a:r>
            <a:rPr lang="en-US" dirty="0" err="1"/>
            <a:t>thông</a:t>
          </a:r>
          <a:r>
            <a:rPr lang="en-US" dirty="0"/>
            <a:t> tin </a:t>
          </a:r>
          <a:r>
            <a:rPr lang="en-US" dirty="0" err="1"/>
            <a:t>phản</a:t>
          </a:r>
          <a:r>
            <a:rPr lang="en-US" dirty="0"/>
            <a:t> </a:t>
          </a:r>
          <a:r>
            <a:rPr lang="en-US" dirty="0" err="1"/>
            <a:t>hồi</a:t>
          </a:r>
          <a:r>
            <a:rPr lang="en-US" dirty="0"/>
            <a:t> </a:t>
          </a:r>
          <a:r>
            <a:rPr lang="en-US" dirty="0" err="1"/>
            <a:t>từ</a:t>
          </a:r>
          <a:r>
            <a:rPr lang="en-US" dirty="0"/>
            <a:t> cha </a:t>
          </a:r>
          <a:r>
            <a:rPr lang="en-US" dirty="0" err="1"/>
            <a:t>mẹ</a:t>
          </a:r>
          <a:r>
            <a:rPr lang="en-US" dirty="0"/>
            <a:t> </a:t>
          </a:r>
          <a:r>
            <a:rPr lang="en-US" dirty="0" err="1"/>
            <a:t>hoặc</a:t>
          </a:r>
          <a:r>
            <a:rPr lang="en-US" dirty="0"/>
            <a:t> </a:t>
          </a:r>
          <a:r>
            <a:rPr lang="en-US" dirty="0" err="1"/>
            <a:t>người</a:t>
          </a:r>
          <a:r>
            <a:rPr lang="en-US" dirty="0"/>
            <a:t> </a:t>
          </a:r>
          <a:r>
            <a:rPr lang="en-US" dirty="0" err="1"/>
            <a:t>giám</a:t>
          </a:r>
          <a:r>
            <a:rPr lang="en-US" dirty="0"/>
            <a:t> </a:t>
          </a:r>
          <a:r>
            <a:rPr lang="en-US" dirty="0" err="1"/>
            <a:t>hộ</a:t>
          </a:r>
          <a:r>
            <a:rPr lang="en-US" dirty="0"/>
            <a:t> </a:t>
          </a:r>
          <a:r>
            <a:rPr lang="en-US" dirty="0" err="1"/>
            <a:t>của</a:t>
          </a:r>
          <a:r>
            <a:rPr lang="en-US" dirty="0"/>
            <a:t> </a:t>
          </a:r>
          <a:r>
            <a:rPr lang="en-US" dirty="0" err="1"/>
            <a:t>học</a:t>
          </a:r>
          <a:r>
            <a:rPr lang="en-US" dirty="0"/>
            <a:t> </a:t>
          </a:r>
          <a:r>
            <a:rPr lang="en-US" dirty="0" err="1"/>
            <a:t>sinh</a:t>
          </a:r>
          <a:r>
            <a:rPr lang="en-US" dirty="0"/>
            <a:t> </a:t>
          </a:r>
          <a:r>
            <a:rPr lang="en-US" dirty="0" err="1"/>
            <a:t>và</a:t>
          </a:r>
          <a:r>
            <a:rPr lang="en-US" dirty="0"/>
            <a:t> </a:t>
          </a:r>
          <a:r>
            <a:rPr lang="en-US" dirty="0" err="1"/>
            <a:t>các</a:t>
          </a:r>
          <a:r>
            <a:rPr lang="en-US" dirty="0"/>
            <a:t> </a:t>
          </a:r>
          <a:r>
            <a:rPr lang="en-US" dirty="0" err="1"/>
            <a:t>bên</a:t>
          </a:r>
          <a:r>
            <a:rPr lang="en-US" dirty="0"/>
            <a:t> </a:t>
          </a:r>
          <a:r>
            <a:rPr lang="en-US" dirty="0" err="1"/>
            <a:t>liên</a:t>
          </a:r>
          <a:r>
            <a:rPr lang="en-US" dirty="0"/>
            <a:t> </a:t>
          </a:r>
          <a:r>
            <a:rPr lang="en-US" dirty="0" err="1"/>
            <a:t>quan</a:t>
          </a:r>
          <a:r>
            <a:rPr lang="en-US" dirty="0"/>
            <a:t> </a:t>
          </a:r>
          <a:r>
            <a:rPr lang="en-US" dirty="0" err="1"/>
            <a:t>về</a:t>
          </a:r>
          <a:r>
            <a:rPr lang="en-US" dirty="0"/>
            <a:t> </a:t>
          </a:r>
          <a:r>
            <a:rPr lang="en-US" dirty="0" err="1"/>
            <a:t>thực</a:t>
          </a:r>
          <a:r>
            <a:rPr lang="en-US" dirty="0"/>
            <a:t> </a:t>
          </a:r>
          <a:r>
            <a:rPr lang="en-US" dirty="0" err="1"/>
            <a:t>hiện</a:t>
          </a:r>
          <a:r>
            <a:rPr lang="en-US" dirty="0"/>
            <a:t> </a:t>
          </a:r>
          <a:r>
            <a:rPr lang="en-US" dirty="0" err="1"/>
            <a:t>chương</a:t>
          </a:r>
          <a:r>
            <a:rPr lang="en-US" dirty="0"/>
            <a:t> </a:t>
          </a:r>
          <a:r>
            <a:rPr lang="en-US" dirty="0" err="1"/>
            <a:t>trình</a:t>
          </a:r>
          <a:r>
            <a:rPr lang="en-US" dirty="0"/>
            <a:t> </a:t>
          </a:r>
          <a:r>
            <a:rPr lang="en-US" dirty="0" err="1"/>
            <a:t>và</a:t>
          </a:r>
          <a:r>
            <a:rPr lang="en-US" dirty="0"/>
            <a:t> </a:t>
          </a:r>
          <a:r>
            <a:rPr lang="en-US" dirty="0" err="1"/>
            <a:t>kế</a:t>
          </a:r>
          <a:r>
            <a:rPr lang="en-US" dirty="0"/>
            <a:t> </a:t>
          </a:r>
          <a:r>
            <a:rPr lang="en-US" dirty="0" err="1"/>
            <a:t>hoạch</a:t>
          </a:r>
          <a:r>
            <a:rPr lang="en-US" dirty="0"/>
            <a:t> </a:t>
          </a:r>
          <a:r>
            <a:rPr lang="en-US" dirty="0" err="1"/>
            <a:t>dạy</a:t>
          </a:r>
          <a:r>
            <a:rPr lang="en-US" dirty="0"/>
            <a:t> </a:t>
          </a:r>
          <a:r>
            <a:rPr lang="en-US" dirty="0" err="1"/>
            <a:t>học</a:t>
          </a:r>
          <a:r>
            <a:rPr lang="en-US" dirty="0"/>
            <a:t> </a:t>
          </a:r>
          <a:r>
            <a:rPr lang="en-US" dirty="0" err="1"/>
            <a:t>của</a:t>
          </a:r>
          <a:r>
            <a:rPr lang="en-US" dirty="0"/>
            <a:t> </a:t>
          </a:r>
          <a:r>
            <a:rPr lang="en-US" dirty="0" err="1"/>
            <a:t>nhà</a:t>
          </a:r>
          <a:r>
            <a:rPr lang="en-US" dirty="0"/>
            <a:t> </a:t>
          </a:r>
          <a:r>
            <a:rPr lang="en-US" dirty="0" err="1"/>
            <a:t>trường</a:t>
          </a:r>
          <a:r>
            <a:rPr lang="en-US" dirty="0"/>
            <a:t>.</a:t>
          </a:r>
        </a:p>
      </dgm:t>
    </dgm:pt>
    <dgm:pt modelId="{59604010-56C3-43C2-9E07-D30EAAF4CD63}" type="parTrans" cxnId="{FEEC6A00-AC05-4117-9CE7-A18938DD710E}">
      <dgm:prSet/>
      <dgm:spPr/>
      <dgm:t>
        <a:bodyPr/>
        <a:lstStyle/>
        <a:p>
          <a:endParaRPr lang="en-US"/>
        </a:p>
      </dgm:t>
    </dgm:pt>
    <dgm:pt modelId="{FB9B2532-0009-4102-9F22-ACAF42214D7D}" type="sibTrans" cxnId="{FEEC6A00-AC05-4117-9CE7-A18938DD710E}">
      <dgm:prSet/>
      <dgm:spPr/>
      <dgm:t>
        <a:bodyPr/>
        <a:lstStyle/>
        <a:p>
          <a:endParaRPr lang="en-US"/>
        </a:p>
      </dgm:t>
    </dgm:pt>
    <dgm:pt modelId="{538B8B08-57BC-4824-93EF-6F24DA16217A}" type="pres">
      <dgm:prSet presAssocID="{32687E06-E86C-4744-970D-EE37C80D39E7}" presName="CompostProcess" presStyleCnt="0">
        <dgm:presLayoutVars>
          <dgm:dir/>
          <dgm:resizeHandles val="exact"/>
        </dgm:presLayoutVars>
      </dgm:prSet>
      <dgm:spPr/>
    </dgm:pt>
    <dgm:pt modelId="{3552A19B-2F18-406C-B836-EEC010281EF6}" type="pres">
      <dgm:prSet presAssocID="{32687E06-E86C-4744-970D-EE37C80D39E7}" presName="arrow" presStyleLbl="bgShp" presStyleIdx="0" presStyleCnt="1"/>
      <dgm:spPr/>
    </dgm:pt>
    <dgm:pt modelId="{C83D6E28-2A84-46FF-AA9F-A4480D0EE105}" type="pres">
      <dgm:prSet presAssocID="{32687E06-E86C-4744-970D-EE37C80D39E7}" presName="linearProcess" presStyleCnt="0"/>
      <dgm:spPr/>
    </dgm:pt>
    <dgm:pt modelId="{D1B9C7C6-110F-4B63-8879-DCA4945F5A2D}" type="pres">
      <dgm:prSet presAssocID="{6747D863-6317-46FE-8BE7-CB210DF54B7A}" presName="textNode" presStyleLbl="node1" presStyleIdx="0" presStyleCnt="3" custLinFactNeighborX="-47136" custLinFactNeighborY="-1250">
        <dgm:presLayoutVars>
          <dgm:bulletEnabled val="1"/>
        </dgm:presLayoutVars>
      </dgm:prSet>
      <dgm:spPr/>
      <dgm:t>
        <a:bodyPr/>
        <a:lstStyle/>
        <a:p>
          <a:endParaRPr kumimoji="1" lang="ja-JP" altLang="en-US"/>
        </a:p>
      </dgm:t>
    </dgm:pt>
    <dgm:pt modelId="{01F1904E-331C-4180-977B-4CD9B3E8549E}" type="pres">
      <dgm:prSet presAssocID="{CDF95A9E-FF38-4122-933C-B3B229E57CB2}" presName="sibTrans" presStyleCnt="0"/>
      <dgm:spPr/>
    </dgm:pt>
    <dgm:pt modelId="{F7C69D7B-7C4E-4B96-8910-EE615B5FC344}" type="pres">
      <dgm:prSet presAssocID="{8B0EC618-DAC5-4348-B237-548B1145CAB8}" presName="textNode" presStyleLbl="node1" presStyleIdx="1" presStyleCnt="3" custLinFactNeighborX="-47523" custLinFactNeighborY="-1250">
        <dgm:presLayoutVars>
          <dgm:bulletEnabled val="1"/>
        </dgm:presLayoutVars>
      </dgm:prSet>
      <dgm:spPr/>
      <dgm:t>
        <a:bodyPr/>
        <a:lstStyle/>
        <a:p>
          <a:endParaRPr kumimoji="1" lang="ja-JP" altLang="en-US"/>
        </a:p>
      </dgm:t>
    </dgm:pt>
    <dgm:pt modelId="{7B5CFD11-0BEE-4649-80DF-621BC2373A44}" type="pres">
      <dgm:prSet presAssocID="{7202C8F4-FD9F-4876-9572-B5B61B8FA331}" presName="sibTrans" presStyleCnt="0"/>
      <dgm:spPr/>
    </dgm:pt>
    <dgm:pt modelId="{DA77809B-6729-456F-8231-F0AB83B553CF}" type="pres">
      <dgm:prSet presAssocID="{F97F9165-05CA-4621-8AD6-22695A115968}" presName="textNode" presStyleLbl="node1" presStyleIdx="2" presStyleCnt="3" custLinFactNeighborX="-64444" custLinFactNeighborY="-5000">
        <dgm:presLayoutVars>
          <dgm:bulletEnabled val="1"/>
        </dgm:presLayoutVars>
      </dgm:prSet>
      <dgm:spPr/>
      <dgm:t>
        <a:bodyPr/>
        <a:lstStyle/>
        <a:p>
          <a:endParaRPr kumimoji="1" lang="ja-JP" altLang="en-US"/>
        </a:p>
      </dgm:t>
    </dgm:pt>
  </dgm:ptLst>
  <dgm:cxnLst>
    <dgm:cxn modelId="{710BC01A-1542-4885-B318-80B917C0C132}" type="presOf" srcId="{8B0EC618-DAC5-4348-B237-548B1145CAB8}" destId="{F7C69D7B-7C4E-4B96-8910-EE615B5FC344}" srcOrd="0" destOrd="0" presId="urn:microsoft.com/office/officeart/2005/8/layout/hProcess9"/>
    <dgm:cxn modelId="{01E7F06D-A7E9-400C-B183-F94236A9B267}" srcId="{32687E06-E86C-4744-970D-EE37C80D39E7}" destId="{6747D863-6317-46FE-8BE7-CB210DF54B7A}" srcOrd="0" destOrd="0" parTransId="{F8AAC3CA-6E10-4DDB-9C51-8135BDA0F23A}" sibTransId="{CDF95A9E-FF38-4122-933C-B3B229E57CB2}"/>
    <dgm:cxn modelId="{FEEC6A00-AC05-4117-9CE7-A18938DD710E}" srcId="{32687E06-E86C-4744-970D-EE37C80D39E7}" destId="{F97F9165-05CA-4621-8AD6-22695A115968}" srcOrd="2" destOrd="0" parTransId="{59604010-56C3-43C2-9E07-D30EAAF4CD63}" sibTransId="{FB9B2532-0009-4102-9F22-ACAF42214D7D}"/>
    <dgm:cxn modelId="{4F990B8D-72EC-48E4-BE5C-5EFB761E3D56}" type="presOf" srcId="{F97F9165-05CA-4621-8AD6-22695A115968}" destId="{DA77809B-6729-456F-8231-F0AB83B553CF}" srcOrd="0" destOrd="0" presId="urn:microsoft.com/office/officeart/2005/8/layout/hProcess9"/>
    <dgm:cxn modelId="{1BD3A1DD-584D-4B05-A979-3BB144AD232A}" srcId="{32687E06-E86C-4744-970D-EE37C80D39E7}" destId="{8B0EC618-DAC5-4348-B237-548B1145CAB8}" srcOrd="1" destOrd="0" parTransId="{8B57F222-CEB1-4AAB-AB12-D8BD28531F4C}" sibTransId="{7202C8F4-FD9F-4876-9572-B5B61B8FA331}"/>
    <dgm:cxn modelId="{CEA18030-64BB-417A-BA9A-EA297976DAE9}" type="presOf" srcId="{6747D863-6317-46FE-8BE7-CB210DF54B7A}" destId="{D1B9C7C6-110F-4B63-8879-DCA4945F5A2D}" srcOrd="0" destOrd="0" presId="urn:microsoft.com/office/officeart/2005/8/layout/hProcess9"/>
    <dgm:cxn modelId="{5F1DE2ED-3E4C-4D80-94E9-045531414C71}" type="presOf" srcId="{32687E06-E86C-4744-970D-EE37C80D39E7}" destId="{538B8B08-57BC-4824-93EF-6F24DA16217A}" srcOrd="0" destOrd="0" presId="urn:microsoft.com/office/officeart/2005/8/layout/hProcess9"/>
    <dgm:cxn modelId="{15940E47-679D-48FA-9C04-B08F8D642991}" type="presParOf" srcId="{538B8B08-57BC-4824-93EF-6F24DA16217A}" destId="{3552A19B-2F18-406C-B836-EEC010281EF6}" srcOrd="0" destOrd="0" presId="urn:microsoft.com/office/officeart/2005/8/layout/hProcess9"/>
    <dgm:cxn modelId="{2936C0C6-EA10-4FDF-B8FC-12872844319A}" type="presParOf" srcId="{538B8B08-57BC-4824-93EF-6F24DA16217A}" destId="{C83D6E28-2A84-46FF-AA9F-A4480D0EE105}" srcOrd="1" destOrd="0" presId="urn:microsoft.com/office/officeart/2005/8/layout/hProcess9"/>
    <dgm:cxn modelId="{03B35AAE-CA94-4AA3-8ED2-69541EC6C239}" type="presParOf" srcId="{C83D6E28-2A84-46FF-AA9F-A4480D0EE105}" destId="{D1B9C7C6-110F-4B63-8879-DCA4945F5A2D}" srcOrd="0" destOrd="0" presId="urn:microsoft.com/office/officeart/2005/8/layout/hProcess9"/>
    <dgm:cxn modelId="{9879578D-F416-4BBD-9744-99BE2B3E0113}" type="presParOf" srcId="{C83D6E28-2A84-46FF-AA9F-A4480D0EE105}" destId="{01F1904E-331C-4180-977B-4CD9B3E8549E}" srcOrd="1" destOrd="0" presId="urn:microsoft.com/office/officeart/2005/8/layout/hProcess9"/>
    <dgm:cxn modelId="{9DFB2E1C-A296-4EF5-A1D5-7E436E6ADC05}" type="presParOf" srcId="{C83D6E28-2A84-46FF-AA9F-A4480D0EE105}" destId="{F7C69D7B-7C4E-4B96-8910-EE615B5FC344}" srcOrd="2" destOrd="0" presId="urn:microsoft.com/office/officeart/2005/8/layout/hProcess9"/>
    <dgm:cxn modelId="{B0102D2D-FB4A-4330-9E23-A781FF23B775}" type="presParOf" srcId="{C83D6E28-2A84-46FF-AA9F-A4480D0EE105}" destId="{7B5CFD11-0BEE-4649-80DF-621BC2373A44}" srcOrd="3" destOrd="0" presId="urn:microsoft.com/office/officeart/2005/8/layout/hProcess9"/>
    <dgm:cxn modelId="{A8588ACD-5DCB-466F-8831-166E2425C40E}" type="presParOf" srcId="{C83D6E28-2A84-46FF-AA9F-A4480D0EE105}" destId="{DA77809B-6729-456F-8231-F0AB83B553CF}"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32687E06-E86C-4744-970D-EE37C80D39E7}" type="doc">
      <dgm:prSet loTypeId="urn:microsoft.com/office/officeart/2005/8/layout/hProcess9" loCatId="process" qsTypeId="urn:microsoft.com/office/officeart/2005/8/quickstyle/simple1" qsCatId="simple" csTypeId="urn:microsoft.com/office/officeart/2005/8/colors/colorful4" csCatId="colorful" phldr="1"/>
      <dgm:spPr/>
    </dgm:pt>
    <dgm:pt modelId="{6747D863-6317-46FE-8BE7-CB210DF54B7A}">
      <dgm:prSet phldrT="[Text]"/>
      <dgm:spPr/>
      <dgm:t>
        <a:bodyPr/>
        <a:lstStyle/>
        <a:p>
          <a:r>
            <a:rPr lang="en-US" dirty="0"/>
            <a:t>MỨC ĐẠT</a:t>
          </a:r>
        </a:p>
        <a:p>
          <a:r>
            <a:rPr lang="en-US" dirty="0" err="1"/>
            <a:t>tổ</a:t>
          </a:r>
          <a:r>
            <a:rPr lang="en-US" dirty="0"/>
            <a:t> </a:t>
          </a:r>
          <a:r>
            <a:rPr lang="en-US" dirty="0" err="1"/>
            <a:t>chức</a:t>
          </a:r>
          <a:r>
            <a:rPr lang="en-US" dirty="0"/>
            <a:t> </a:t>
          </a:r>
          <a:r>
            <a:rPr lang="en-US" dirty="0" err="1"/>
            <a:t>cung</a:t>
          </a:r>
          <a:r>
            <a:rPr lang="en-US" dirty="0"/>
            <a:t> </a:t>
          </a:r>
          <a:r>
            <a:rPr lang="en-US" dirty="0" err="1"/>
            <a:t>cấp</a:t>
          </a:r>
          <a:r>
            <a:rPr lang="en-US" dirty="0"/>
            <a:t> </a:t>
          </a:r>
          <a:r>
            <a:rPr lang="en-US" dirty="0" err="1"/>
            <a:t>thông</a:t>
          </a:r>
          <a:r>
            <a:rPr lang="en-US" dirty="0"/>
            <a:t> tin </a:t>
          </a:r>
          <a:r>
            <a:rPr lang="en-US" dirty="0" err="1"/>
            <a:t>về</a:t>
          </a:r>
          <a:r>
            <a:rPr lang="en-US" dirty="0"/>
            <a:t> </a:t>
          </a:r>
          <a:r>
            <a:rPr lang="en-US" dirty="0" err="1"/>
            <a:t>nội</a:t>
          </a:r>
          <a:r>
            <a:rPr lang="en-US" dirty="0"/>
            <a:t> </a:t>
          </a:r>
          <a:r>
            <a:rPr lang="en-US" dirty="0" err="1"/>
            <a:t>quy</a:t>
          </a:r>
          <a:r>
            <a:rPr lang="en-US" dirty="0"/>
            <a:t>, </a:t>
          </a:r>
          <a:r>
            <a:rPr lang="en-US" dirty="0" err="1"/>
            <a:t>quy</a:t>
          </a:r>
          <a:r>
            <a:rPr lang="en-US" dirty="0"/>
            <a:t> </a:t>
          </a:r>
          <a:r>
            <a:rPr lang="en-US" dirty="0" err="1"/>
            <a:t>tắc</a:t>
          </a:r>
          <a:r>
            <a:rPr lang="en-US" dirty="0"/>
            <a:t> </a:t>
          </a:r>
          <a:r>
            <a:rPr lang="en-US" dirty="0" err="1"/>
            <a:t>văn</a:t>
          </a:r>
          <a:r>
            <a:rPr lang="en-US" dirty="0"/>
            <a:t> </a:t>
          </a:r>
          <a:r>
            <a:rPr lang="en-US" dirty="0" err="1"/>
            <a:t>hóa</a:t>
          </a:r>
          <a:r>
            <a:rPr lang="en-US" dirty="0"/>
            <a:t> </a:t>
          </a:r>
          <a:r>
            <a:rPr lang="en-US" dirty="0" err="1"/>
            <a:t>ứng</a:t>
          </a:r>
          <a:r>
            <a:rPr lang="en-US" dirty="0"/>
            <a:t> </a:t>
          </a:r>
          <a:r>
            <a:rPr lang="en-US" dirty="0" err="1"/>
            <a:t>xử</a:t>
          </a:r>
          <a:r>
            <a:rPr lang="en-US" dirty="0"/>
            <a:t> </a:t>
          </a:r>
          <a:r>
            <a:rPr lang="en-US" dirty="0" err="1"/>
            <a:t>của</a:t>
          </a:r>
          <a:r>
            <a:rPr lang="en-US" dirty="0"/>
            <a:t> </a:t>
          </a:r>
          <a:r>
            <a:rPr lang="en-US" dirty="0" err="1"/>
            <a:t>nhà</a:t>
          </a:r>
          <a:r>
            <a:rPr lang="en-US" dirty="0"/>
            <a:t> </a:t>
          </a:r>
          <a:r>
            <a:rPr lang="en-US" dirty="0" err="1"/>
            <a:t>trường</a:t>
          </a:r>
          <a:r>
            <a:rPr lang="en-US" dirty="0"/>
            <a:t> </a:t>
          </a:r>
          <a:r>
            <a:rPr lang="en-US" dirty="0" err="1"/>
            <a:t>cho</a:t>
          </a:r>
          <a:r>
            <a:rPr lang="en-US" dirty="0"/>
            <a:t> cha </a:t>
          </a:r>
          <a:r>
            <a:rPr lang="en-US" dirty="0" err="1"/>
            <a:t>mẹ</a:t>
          </a:r>
          <a:r>
            <a:rPr lang="en-US" dirty="0"/>
            <a:t> </a:t>
          </a:r>
          <a:r>
            <a:rPr lang="en-US" dirty="0" err="1"/>
            <a:t>hoặc</a:t>
          </a:r>
          <a:r>
            <a:rPr lang="en-US" dirty="0"/>
            <a:t> </a:t>
          </a:r>
          <a:r>
            <a:rPr lang="en-US" dirty="0" err="1"/>
            <a:t>người</a:t>
          </a:r>
          <a:r>
            <a:rPr lang="en-US" dirty="0"/>
            <a:t> </a:t>
          </a:r>
          <a:r>
            <a:rPr lang="en-US" dirty="0" err="1"/>
            <a:t>giám</a:t>
          </a:r>
          <a:r>
            <a:rPr lang="en-US" dirty="0"/>
            <a:t> </a:t>
          </a:r>
          <a:r>
            <a:rPr lang="en-US" dirty="0" err="1"/>
            <a:t>hộ</a:t>
          </a:r>
          <a:r>
            <a:rPr lang="en-US" dirty="0"/>
            <a:t> </a:t>
          </a:r>
          <a:r>
            <a:rPr lang="en-US" dirty="0" err="1"/>
            <a:t>của</a:t>
          </a:r>
          <a:r>
            <a:rPr lang="en-US" dirty="0"/>
            <a:t> </a:t>
          </a:r>
          <a:r>
            <a:rPr lang="en-US" dirty="0" err="1"/>
            <a:t>học</a:t>
          </a:r>
          <a:r>
            <a:rPr lang="en-US" dirty="0"/>
            <a:t> </a:t>
          </a:r>
          <a:r>
            <a:rPr lang="en-US" dirty="0" err="1"/>
            <a:t>sinh</a:t>
          </a:r>
          <a:r>
            <a:rPr lang="en-US" dirty="0"/>
            <a:t> </a:t>
          </a:r>
          <a:r>
            <a:rPr lang="en-US" dirty="0" err="1"/>
            <a:t>và</a:t>
          </a:r>
          <a:r>
            <a:rPr lang="en-US" dirty="0"/>
            <a:t> </a:t>
          </a:r>
          <a:r>
            <a:rPr lang="en-US" dirty="0" err="1"/>
            <a:t>các</a:t>
          </a:r>
          <a:r>
            <a:rPr lang="en-US" dirty="0"/>
            <a:t> </a:t>
          </a:r>
          <a:r>
            <a:rPr lang="en-US" dirty="0" err="1"/>
            <a:t>bên</a:t>
          </a:r>
          <a:r>
            <a:rPr lang="en-US" dirty="0"/>
            <a:t> </a:t>
          </a:r>
          <a:r>
            <a:rPr lang="en-US" dirty="0" err="1"/>
            <a:t>liên</a:t>
          </a:r>
          <a:r>
            <a:rPr lang="en-US" dirty="0"/>
            <a:t> </a:t>
          </a:r>
          <a:r>
            <a:rPr lang="en-US" dirty="0" err="1"/>
            <a:t>quan</a:t>
          </a:r>
          <a:r>
            <a:rPr lang="en-US" dirty="0"/>
            <a:t>; </a:t>
          </a:r>
          <a:r>
            <a:rPr lang="en-US" dirty="0" err="1"/>
            <a:t>tiếp</a:t>
          </a:r>
          <a:r>
            <a:rPr lang="en-US" dirty="0"/>
            <a:t> </a:t>
          </a:r>
          <a:r>
            <a:rPr lang="en-US" dirty="0" err="1"/>
            <a:t>nhận</a:t>
          </a:r>
          <a:r>
            <a:rPr lang="en-US" dirty="0"/>
            <a:t> </a:t>
          </a:r>
          <a:r>
            <a:rPr lang="en-US" dirty="0" err="1"/>
            <a:t>thông</a:t>
          </a:r>
          <a:r>
            <a:rPr lang="en-US" dirty="0"/>
            <a:t> tin </a:t>
          </a:r>
          <a:r>
            <a:rPr lang="en-US" dirty="0" err="1"/>
            <a:t>từ</a:t>
          </a:r>
          <a:r>
            <a:rPr lang="en-US" dirty="0"/>
            <a:t> </a:t>
          </a:r>
          <a:r>
            <a:rPr lang="en-US" dirty="0" err="1"/>
            <a:t>gia</a:t>
          </a:r>
          <a:r>
            <a:rPr lang="en-US" dirty="0"/>
            <a:t> </a:t>
          </a:r>
          <a:r>
            <a:rPr lang="en-US" dirty="0" err="1"/>
            <a:t>đình</a:t>
          </a:r>
          <a:r>
            <a:rPr lang="en-US" dirty="0"/>
            <a:t>, </a:t>
          </a:r>
          <a:r>
            <a:rPr lang="en-US" dirty="0" err="1"/>
            <a:t>xã</a:t>
          </a:r>
          <a:r>
            <a:rPr lang="en-US" dirty="0"/>
            <a:t> </a:t>
          </a:r>
          <a:r>
            <a:rPr lang="en-US" dirty="0" err="1"/>
            <a:t>hội</a:t>
          </a:r>
          <a:r>
            <a:rPr lang="en-US" dirty="0"/>
            <a:t> </a:t>
          </a:r>
          <a:r>
            <a:rPr lang="en-US" dirty="0" err="1"/>
            <a:t>về</a:t>
          </a:r>
          <a:r>
            <a:rPr lang="en-US" dirty="0"/>
            <a:t> </a:t>
          </a:r>
          <a:r>
            <a:rPr lang="en-US" dirty="0" err="1"/>
            <a:t>đạo</a:t>
          </a:r>
          <a:r>
            <a:rPr lang="en-US" dirty="0"/>
            <a:t> </a:t>
          </a:r>
          <a:r>
            <a:rPr lang="en-US" dirty="0" err="1"/>
            <a:t>đức</a:t>
          </a:r>
          <a:r>
            <a:rPr lang="en-US" dirty="0"/>
            <a:t>, </a:t>
          </a:r>
          <a:r>
            <a:rPr lang="en-US" dirty="0" err="1"/>
            <a:t>lối</a:t>
          </a:r>
          <a:r>
            <a:rPr lang="en-US" dirty="0"/>
            <a:t> </a:t>
          </a:r>
          <a:r>
            <a:rPr lang="en-US" dirty="0" err="1"/>
            <a:t>sống</a:t>
          </a:r>
          <a:r>
            <a:rPr lang="en-US" dirty="0"/>
            <a:t> </a:t>
          </a:r>
          <a:r>
            <a:rPr lang="en-US" dirty="0" err="1"/>
            <a:t>của</a:t>
          </a:r>
          <a:r>
            <a:rPr lang="en-US" dirty="0"/>
            <a:t> </a:t>
          </a:r>
          <a:r>
            <a:rPr lang="en-US" dirty="0" err="1"/>
            <a:t>học</a:t>
          </a:r>
          <a:r>
            <a:rPr lang="en-US" dirty="0"/>
            <a:t> </a:t>
          </a:r>
          <a:r>
            <a:rPr lang="en-US" dirty="0" err="1"/>
            <a:t>sinh</a:t>
          </a:r>
          <a:endParaRPr lang="en-US" dirty="0"/>
        </a:p>
      </dgm:t>
    </dgm:pt>
    <dgm:pt modelId="{F8AAC3CA-6E10-4DDB-9C51-8135BDA0F23A}" type="parTrans" cxnId="{01E7F06D-A7E9-400C-B183-F94236A9B267}">
      <dgm:prSet/>
      <dgm:spPr/>
      <dgm:t>
        <a:bodyPr/>
        <a:lstStyle/>
        <a:p>
          <a:endParaRPr lang="en-US"/>
        </a:p>
      </dgm:t>
    </dgm:pt>
    <dgm:pt modelId="{CDF95A9E-FF38-4122-933C-B3B229E57CB2}" type="sibTrans" cxnId="{01E7F06D-A7E9-400C-B183-F94236A9B267}">
      <dgm:prSet/>
      <dgm:spPr/>
      <dgm:t>
        <a:bodyPr/>
        <a:lstStyle/>
        <a:p>
          <a:endParaRPr lang="en-US"/>
        </a:p>
      </dgm:t>
    </dgm:pt>
    <dgm:pt modelId="{8B0EC618-DAC5-4348-B237-548B1145CAB8}">
      <dgm:prSet phldrT="[Text]"/>
      <dgm:spPr/>
      <dgm:t>
        <a:bodyPr/>
        <a:lstStyle/>
        <a:p>
          <a:r>
            <a:rPr lang="en-US" dirty="0"/>
            <a:t>MỨC KHÁ</a:t>
          </a:r>
        </a:p>
        <a:p>
          <a:r>
            <a:rPr lang="en-US" dirty="0" err="1"/>
            <a:t>phối</a:t>
          </a:r>
          <a:r>
            <a:rPr lang="en-US" dirty="0"/>
            <a:t> </a:t>
          </a:r>
          <a:r>
            <a:rPr lang="en-US" dirty="0" err="1"/>
            <a:t>hợp</a:t>
          </a:r>
          <a:r>
            <a:rPr lang="en-US" dirty="0"/>
            <a:t> </a:t>
          </a:r>
          <a:r>
            <a:rPr lang="en-US" dirty="0" err="1"/>
            <a:t>với</a:t>
          </a:r>
          <a:r>
            <a:rPr lang="en-US" dirty="0"/>
            <a:t> cha </a:t>
          </a:r>
          <a:r>
            <a:rPr lang="en-US" dirty="0" err="1"/>
            <a:t>mẹ</a:t>
          </a:r>
          <a:r>
            <a:rPr lang="en-US" dirty="0"/>
            <a:t> </a:t>
          </a:r>
          <a:r>
            <a:rPr lang="en-US" dirty="0" err="1"/>
            <a:t>hoặc</a:t>
          </a:r>
          <a:r>
            <a:rPr lang="en-US" dirty="0"/>
            <a:t> </a:t>
          </a:r>
          <a:r>
            <a:rPr lang="en-US" dirty="0" err="1"/>
            <a:t>người</a:t>
          </a:r>
          <a:r>
            <a:rPr lang="en-US" dirty="0"/>
            <a:t> </a:t>
          </a:r>
          <a:r>
            <a:rPr lang="en-US" dirty="0" err="1"/>
            <a:t>giám</a:t>
          </a:r>
          <a:r>
            <a:rPr lang="en-US" dirty="0"/>
            <a:t> </a:t>
          </a:r>
          <a:r>
            <a:rPr lang="en-US" dirty="0" err="1"/>
            <a:t>hộ</a:t>
          </a:r>
          <a:r>
            <a:rPr lang="en-US" dirty="0"/>
            <a:t> </a:t>
          </a:r>
          <a:r>
            <a:rPr lang="en-US" dirty="0" err="1"/>
            <a:t>của</a:t>
          </a:r>
          <a:r>
            <a:rPr lang="en-US" dirty="0"/>
            <a:t> </a:t>
          </a:r>
          <a:r>
            <a:rPr lang="en-US" dirty="0" err="1"/>
            <a:t>học</a:t>
          </a:r>
          <a:r>
            <a:rPr lang="en-US" dirty="0"/>
            <a:t> </a:t>
          </a:r>
          <a:r>
            <a:rPr lang="en-US" dirty="0" err="1"/>
            <a:t>sinh</a:t>
          </a:r>
          <a:r>
            <a:rPr lang="en-US" dirty="0"/>
            <a:t> </a:t>
          </a:r>
          <a:r>
            <a:rPr lang="en-US" dirty="0" err="1"/>
            <a:t>và</a:t>
          </a:r>
          <a:r>
            <a:rPr lang="en-US" dirty="0"/>
            <a:t> </a:t>
          </a:r>
          <a:r>
            <a:rPr lang="en-US" dirty="0" err="1"/>
            <a:t>các</a:t>
          </a:r>
          <a:r>
            <a:rPr lang="en-US" dirty="0"/>
            <a:t> </a:t>
          </a:r>
          <a:r>
            <a:rPr lang="en-US" dirty="0" err="1"/>
            <a:t>bên</a:t>
          </a:r>
          <a:r>
            <a:rPr lang="en-US" dirty="0"/>
            <a:t> </a:t>
          </a:r>
          <a:r>
            <a:rPr lang="en-US" dirty="0" err="1"/>
            <a:t>liên</a:t>
          </a:r>
          <a:r>
            <a:rPr lang="en-US" dirty="0"/>
            <a:t> </a:t>
          </a:r>
          <a:r>
            <a:rPr lang="en-US" dirty="0" err="1"/>
            <a:t>quan</a:t>
          </a:r>
          <a:r>
            <a:rPr lang="en-US" dirty="0"/>
            <a:t> </a:t>
          </a:r>
          <a:r>
            <a:rPr lang="en-US" dirty="0" err="1"/>
            <a:t>trong</a:t>
          </a:r>
          <a:r>
            <a:rPr lang="en-US" dirty="0"/>
            <a:t> </a:t>
          </a:r>
          <a:r>
            <a:rPr lang="en-US" dirty="0" err="1"/>
            <a:t>thực</a:t>
          </a:r>
          <a:r>
            <a:rPr lang="en-US" dirty="0"/>
            <a:t> </a:t>
          </a:r>
          <a:r>
            <a:rPr lang="en-US" dirty="0" err="1"/>
            <a:t>hiện</a:t>
          </a:r>
          <a:r>
            <a:rPr lang="en-US" dirty="0"/>
            <a:t> </a:t>
          </a:r>
          <a:r>
            <a:rPr lang="en-US" dirty="0" err="1"/>
            <a:t>giáo</a:t>
          </a:r>
          <a:r>
            <a:rPr lang="en-US" dirty="0"/>
            <a:t> </a:t>
          </a:r>
          <a:r>
            <a:rPr lang="en-US" dirty="0" err="1"/>
            <a:t>dục</a:t>
          </a:r>
          <a:r>
            <a:rPr lang="en-US" dirty="0"/>
            <a:t> </a:t>
          </a:r>
          <a:r>
            <a:rPr lang="en-US" dirty="0" err="1"/>
            <a:t>đạo</a:t>
          </a:r>
          <a:r>
            <a:rPr lang="en-US" dirty="0"/>
            <a:t> </a:t>
          </a:r>
          <a:r>
            <a:rPr lang="en-US" dirty="0" err="1"/>
            <a:t>đức</a:t>
          </a:r>
          <a:r>
            <a:rPr lang="en-US" dirty="0"/>
            <a:t>, </a:t>
          </a:r>
          <a:r>
            <a:rPr lang="en-US" dirty="0" err="1"/>
            <a:t>lối</a:t>
          </a:r>
          <a:r>
            <a:rPr lang="en-US" dirty="0"/>
            <a:t> </a:t>
          </a:r>
          <a:r>
            <a:rPr lang="en-US" dirty="0" err="1"/>
            <a:t>sống</a:t>
          </a:r>
          <a:r>
            <a:rPr lang="en-US" dirty="0"/>
            <a:t> </a:t>
          </a:r>
          <a:r>
            <a:rPr lang="en-US" dirty="0" err="1"/>
            <a:t>cho</a:t>
          </a:r>
          <a:r>
            <a:rPr lang="en-US" dirty="0"/>
            <a:t> </a:t>
          </a:r>
          <a:r>
            <a:rPr lang="en-US" dirty="0" err="1"/>
            <a:t>học</a:t>
          </a:r>
          <a:r>
            <a:rPr lang="en-US" dirty="0"/>
            <a:t> </a:t>
          </a:r>
          <a:r>
            <a:rPr lang="en-US" dirty="0" err="1"/>
            <a:t>sinh</a:t>
          </a:r>
          <a:endParaRPr lang="en-US" dirty="0"/>
        </a:p>
      </dgm:t>
    </dgm:pt>
    <dgm:pt modelId="{8B57F222-CEB1-4AAB-AB12-D8BD28531F4C}" type="parTrans" cxnId="{1BD3A1DD-584D-4B05-A979-3BB144AD232A}">
      <dgm:prSet/>
      <dgm:spPr/>
      <dgm:t>
        <a:bodyPr/>
        <a:lstStyle/>
        <a:p>
          <a:endParaRPr lang="en-US"/>
        </a:p>
      </dgm:t>
    </dgm:pt>
    <dgm:pt modelId="{7202C8F4-FD9F-4876-9572-B5B61B8FA331}" type="sibTrans" cxnId="{1BD3A1DD-584D-4B05-A979-3BB144AD232A}">
      <dgm:prSet/>
      <dgm:spPr/>
      <dgm:t>
        <a:bodyPr/>
        <a:lstStyle/>
        <a:p>
          <a:endParaRPr lang="en-US"/>
        </a:p>
      </dgm:t>
    </dgm:pt>
    <dgm:pt modelId="{F97F9165-05CA-4621-8AD6-22695A115968}">
      <dgm:prSet phldrT="[Text]"/>
      <dgm:spPr/>
      <dgm:t>
        <a:bodyPr/>
        <a:lstStyle/>
        <a:p>
          <a:r>
            <a:rPr lang="en-US" dirty="0"/>
            <a:t>MỨC TỐT</a:t>
          </a:r>
        </a:p>
        <a:p>
          <a:r>
            <a:rPr lang="en-US" dirty="0" err="1"/>
            <a:t>giải</a:t>
          </a:r>
          <a:r>
            <a:rPr lang="en-US" dirty="0"/>
            <a:t> </a:t>
          </a:r>
          <a:r>
            <a:rPr lang="en-US" dirty="0" err="1"/>
            <a:t>quyết</a:t>
          </a:r>
          <a:r>
            <a:rPr lang="en-US" dirty="0"/>
            <a:t> </a:t>
          </a:r>
          <a:r>
            <a:rPr lang="en-US" dirty="0" err="1"/>
            <a:t>kịp</a:t>
          </a:r>
          <a:r>
            <a:rPr lang="en-US" dirty="0"/>
            <a:t> </a:t>
          </a:r>
          <a:r>
            <a:rPr lang="en-US" dirty="0" err="1"/>
            <a:t>thời</a:t>
          </a:r>
          <a:r>
            <a:rPr lang="en-US" dirty="0"/>
            <a:t> </a:t>
          </a:r>
          <a:r>
            <a:rPr lang="en-US" dirty="0" err="1"/>
            <a:t>các</a:t>
          </a:r>
          <a:r>
            <a:rPr lang="en-US" dirty="0"/>
            <a:t> </a:t>
          </a:r>
          <a:r>
            <a:rPr lang="en-US" dirty="0" err="1"/>
            <a:t>thông</a:t>
          </a:r>
          <a:r>
            <a:rPr lang="en-US" dirty="0"/>
            <a:t> tin </a:t>
          </a:r>
          <a:r>
            <a:rPr lang="en-US" dirty="0" err="1"/>
            <a:t>phản</a:t>
          </a:r>
          <a:r>
            <a:rPr lang="en-US" dirty="0"/>
            <a:t> </a:t>
          </a:r>
          <a:r>
            <a:rPr lang="en-US" dirty="0" err="1"/>
            <a:t>hồi</a:t>
          </a:r>
          <a:r>
            <a:rPr lang="en-US" dirty="0"/>
            <a:t> </a:t>
          </a:r>
          <a:r>
            <a:rPr lang="en-US" dirty="0" err="1"/>
            <a:t>từ</a:t>
          </a:r>
          <a:r>
            <a:rPr lang="en-US" dirty="0"/>
            <a:t> cha </a:t>
          </a:r>
          <a:r>
            <a:rPr lang="en-US" dirty="0" err="1"/>
            <a:t>mẹ</a:t>
          </a:r>
          <a:r>
            <a:rPr lang="en-US" dirty="0"/>
            <a:t> </a:t>
          </a:r>
          <a:r>
            <a:rPr lang="en-US" dirty="0" err="1"/>
            <a:t>hoặc</a:t>
          </a:r>
          <a:r>
            <a:rPr lang="en-US" dirty="0"/>
            <a:t> </a:t>
          </a:r>
          <a:r>
            <a:rPr lang="en-US" dirty="0" err="1"/>
            <a:t>người</a:t>
          </a:r>
          <a:r>
            <a:rPr lang="en-US" dirty="0"/>
            <a:t> </a:t>
          </a:r>
          <a:r>
            <a:rPr lang="en-US" dirty="0" err="1"/>
            <a:t>giám</a:t>
          </a:r>
          <a:r>
            <a:rPr lang="en-US" dirty="0"/>
            <a:t> </a:t>
          </a:r>
          <a:r>
            <a:rPr lang="en-US" dirty="0" err="1"/>
            <a:t>hộ</a:t>
          </a:r>
          <a:r>
            <a:rPr lang="en-US" dirty="0"/>
            <a:t> </a:t>
          </a:r>
          <a:r>
            <a:rPr lang="en-US" dirty="0" err="1"/>
            <a:t>của</a:t>
          </a:r>
          <a:r>
            <a:rPr lang="en-US" dirty="0"/>
            <a:t> </a:t>
          </a:r>
          <a:r>
            <a:rPr lang="en-US" dirty="0" err="1"/>
            <a:t>học</a:t>
          </a:r>
          <a:r>
            <a:rPr lang="en-US" dirty="0"/>
            <a:t> </a:t>
          </a:r>
          <a:r>
            <a:rPr lang="en-US" dirty="0" err="1"/>
            <a:t>sinh</a:t>
          </a:r>
          <a:r>
            <a:rPr lang="en-US" dirty="0"/>
            <a:t> </a:t>
          </a:r>
          <a:r>
            <a:rPr lang="en-US" dirty="0" err="1"/>
            <a:t>và</a:t>
          </a:r>
          <a:r>
            <a:rPr lang="en-US" dirty="0"/>
            <a:t> </a:t>
          </a:r>
          <a:r>
            <a:rPr lang="en-US" dirty="0" err="1"/>
            <a:t>các</a:t>
          </a:r>
          <a:r>
            <a:rPr lang="en-US" dirty="0"/>
            <a:t> </a:t>
          </a:r>
          <a:r>
            <a:rPr lang="en-US" dirty="0" err="1"/>
            <a:t>bên</a:t>
          </a:r>
          <a:r>
            <a:rPr lang="en-US" dirty="0"/>
            <a:t> </a:t>
          </a:r>
          <a:r>
            <a:rPr lang="en-US" dirty="0" err="1"/>
            <a:t>liên</a:t>
          </a:r>
          <a:r>
            <a:rPr lang="en-US" dirty="0"/>
            <a:t> </a:t>
          </a:r>
          <a:r>
            <a:rPr lang="en-US" dirty="0" err="1"/>
            <a:t>quan</a:t>
          </a:r>
          <a:r>
            <a:rPr lang="en-US" dirty="0"/>
            <a:t> </a:t>
          </a:r>
          <a:r>
            <a:rPr lang="en-US" dirty="0" err="1"/>
            <a:t>về</a:t>
          </a:r>
          <a:r>
            <a:rPr lang="en-US" dirty="0"/>
            <a:t> </a:t>
          </a:r>
          <a:r>
            <a:rPr lang="en-US" dirty="0" err="1"/>
            <a:t>giáo</a:t>
          </a:r>
          <a:r>
            <a:rPr lang="en-US" dirty="0"/>
            <a:t> </a:t>
          </a:r>
          <a:r>
            <a:rPr lang="en-US" dirty="0" err="1"/>
            <a:t>dục</a:t>
          </a:r>
          <a:r>
            <a:rPr lang="en-US" dirty="0"/>
            <a:t> </a:t>
          </a:r>
          <a:r>
            <a:rPr lang="en-US" dirty="0" err="1"/>
            <a:t>đạo</a:t>
          </a:r>
          <a:r>
            <a:rPr lang="en-US" dirty="0"/>
            <a:t> </a:t>
          </a:r>
          <a:r>
            <a:rPr lang="en-US" dirty="0" err="1"/>
            <a:t>đức</a:t>
          </a:r>
          <a:r>
            <a:rPr lang="en-US" dirty="0"/>
            <a:t>, </a:t>
          </a:r>
          <a:r>
            <a:rPr lang="en-US" dirty="0" err="1"/>
            <a:t>lối</a:t>
          </a:r>
          <a:r>
            <a:rPr lang="en-US" dirty="0"/>
            <a:t> </a:t>
          </a:r>
          <a:r>
            <a:rPr lang="en-US" dirty="0" err="1"/>
            <a:t>sống</a:t>
          </a:r>
          <a:r>
            <a:rPr lang="en-US" dirty="0"/>
            <a:t> </a:t>
          </a:r>
          <a:r>
            <a:rPr lang="en-US" dirty="0" err="1"/>
            <a:t>cho</a:t>
          </a:r>
          <a:r>
            <a:rPr lang="en-US" dirty="0"/>
            <a:t> </a:t>
          </a:r>
          <a:r>
            <a:rPr lang="en-US" dirty="0" err="1"/>
            <a:t>học</a:t>
          </a:r>
          <a:r>
            <a:rPr lang="en-US" dirty="0"/>
            <a:t> </a:t>
          </a:r>
          <a:r>
            <a:rPr lang="en-US" dirty="0" err="1"/>
            <a:t>sinh</a:t>
          </a:r>
          <a:r>
            <a:rPr lang="en-US" dirty="0"/>
            <a:t>.</a:t>
          </a:r>
        </a:p>
      </dgm:t>
    </dgm:pt>
    <dgm:pt modelId="{59604010-56C3-43C2-9E07-D30EAAF4CD63}" type="parTrans" cxnId="{FEEC6A00-AC05-4117-9CE7-A18938DD710E}">
      <dgm:prSet/>
      <dgm:spPr/>
      <dgm:t>
        <a:bodyPr/>
        <a:lstStyle/>
        <a:p>
          <a:endParaRPr lang="en-US"/>
        </a:p>
      </dgm:t>
    </dgm:pt>
    <dgm:pt modelId="{FB9B2532-0009-4102-9F22-ACAF42214D7D}" type="sibTrans" cxnId="{FEEC6A00-AC05-4117-9CE7-A18938DD710E}">
      <dgm:prSet/>
      <dgm:spPr/>
      <dgm:t>
        <a:bodyPr/>
        <a:lstStyle/>
        <a:p>
          <a:endParaRPr lang="en-US"/>
        </a:p>
      </dgm:t>
    </dgm:pt>
    <dgm:pt modelId="{538B8B08-57BC-4824-93EF-6F24DA16217A}" type="pres">
      <dgm:prSet presAssocID="{32687E06-E86C-4744-970D-EE37C80D39E7}" presName="CompostProcess" presStyleCnt="0">
        <dgm:presLayoutVars>
          <dgm:dir/>
          <dgm:resizeHandles val="exact"/>
        </dgm:presLayoutVars>
      </dgm:prSet>
      <dgm:spPr/>
    </dgm:pt>
    <dgm:pt modelId="{3552A19B-2F18-406C-B836-EEC010281EF6}" type="pres">
      <dgm:prSet presAssocID="{32687E06-E86C-4744-970D-EE37C80D39E7}" presName="arrow" presStyleLbl="bgShp" presStyleIdx="0" presStyleCnt="1"/>
      <dgm:spPr/>
    </dgm:pt>
    <dgm:pt modelId="{C83D6E28-2A84-46FF-AA9F-A4480D0EE105}" type="pres">
      <dgm:prSet presAssocID="{32687E06-E86C-4744-970D-EE37C80D39E7}" presName="linearProcess" presStyleCnt="0"/>
      <dgm:spPr/>
    </dgm:pt>
    <dgm:pt modelId="{D1B9C7C6-110F-4B63-8879-DCA4945F5A2D}" type="pres">
      <dgm:prSet presAssocID="{6747D863-6317-46FE-8BE7-CB210DF54B7A}" presName="textNode" presStyleLbl="node1" presStyleIdx="0" presStyleCnt="3" custLinFactNeighborX="-74520" custLinFactNeighborY="-1250">
        <dgm:presLayoutVars>
          <dgm:bulletEnabled val="1"/>
        </dgm:presLayoutVars>
      </dgm:prSet>
      <dgm:spPr/>
      <dgm:t>
        <a:bodyPr/>
        <a:lstStyle/>
        <a:p>
          <a:endParaRPr kumimoji="1" lang="ja-JP" altLang="en-US"/>
        </a:p>
      </dgm:t>
    </dgm:pt>
    <dgm:pt modelId="{01F1904E-331C-4180-977B-4CD9B3E8549E}" type="pres">
      <dgm:prSet presAssocID="{CDF95A9E-FF38-4122-933C-B3B229E57CB2}" presName="sibTrans" presStyleCnt="0"/>
      <dgm:spPr/>
    </dgm:pt>
    <dgm:pt modelId="{F7C69D7B-7C4E-4B96-8910-EE615B5FC344}" type="pres">
      <dgm:prSet presAssocID="{8B0EC618-DAC5-4348-B237-548B1145CAB8}" presName="textNode" presStyleLbl="node1" presStyleIdx="1" presStyleCnt="3" custLinFactNeighborX="-47523" custLinFactNeighborY="-1250">
        <dgm:presLayoutVars>
          <dgm:bulletEnabled val="1"/>
        </dgm:presLayoutVars>
      </dgm:prSet>
      <dgm:spPr/>
      <dgm:t>
        <a:bodyPr/>
        <a:lstStyle/>
        <a:p>
          <a:endParaRPr kumimoji="1" lang="ja-JP" altLang="en-US"/>
        </a:p>
      </dgm:t>
    </dgm:pt>
    <dgm:pt modelId="{7B5CFD11-0BEE-4649-80DF-621BC2373A44}" type="pres">
      <dgm:prSet presAssocID="{7202C8F4-FD9F-4876-9572-B5B61B8FA331}" presName="sibTrans" presStyleCnt="0"/>
      <dgm:spPr/>
    </dgm:pt>
    <dgm:pt modelId="{DA77809B-6729-456F-8231-F0AB83B553CF}" type="pres">
      <dgm:prSet presAssocID="{F97F9165-05CA-4621-8AD6-22695A115968}" presName="textNode" presStyleLbl="node1" presStyleIdx="2" presStyleCnt="3" custLinFactNeighborX="-64444" custLinFactNeighborY="-5000">
        <dgm:presLayoutVars>
          <dgm:bulletEnabled val="1"/>
        </dgm:presLayoutVars>
      </dgm:prSet>
      <dgm:spPr/>
      <dgm:t>
        <a:bodyPr/>
        <a:lstStyle/>
        <a:p>
          <a:endParaRPr kumimoji="1" lang="ja-JP" altLang="en-US"/>
        </a:p>
      </dgm:t>
    </dgm:pt>
  </dgm:ptLst>
  <dgm:cxnLst>
    <dgm:cxn modelId="{710BC01A-1542-4885-B318-80B917C0C132}" type="presOf" srcId="{8B0EC618-DAC5-4348-B237-548B1145CAB8}" destId="{F7C69D7B-7C4E-4B96-8910-EE615B5FC344}" srcOrd="0" destOrd="0" presId="urn:microsoft.com/office/officeart/2005/8/layout/hProcess9"/>
    <dgm:cxn modelId="{01E7F06D-A7E9-400C-B183-F94236A9B267}" srcId="{32687E06-E86C-4744-970D-EE37C80D39E7}" destId="{6747D863-6317-46FE-8BE7-CB210DF54B7A}" srcOrd="0" destOrd="0" parTransId="{F8AAC3CA-6E10-4DDB-9C51-8135BDA0F23A}" sibTransId="{CDF95A9E-FF38-4122-933C-B3B229E57CB2}"/>
    <dgm:cxn modelId="{FEEC6A00-AC05-4117-9CE7-A18938DD710E}" srcId="{32687E06-E86C-4744-970D-EE37C80D39E7}" destId="{F97F9165-05CA-4621-8AD6-22695A115968}" srcOrd="2" destOrd="0" parTransId="{59604010-56C3-43C2-9E07-D30EAAF4CD63}" sibTransId="{FB9B2532-0009-4102-9F22-ACAF42214D7D}"/>
    <dgm:cxn modelId="{4F990B8D-72EC-48E4-BE5C-5EFB761E3D56}" type="presOf" srcId="{F97F9165-05CA-4621-8AD6-22695A115968}" destId="{DA77809B-6729-456F-8231-F0AB83B553CF}" srcOrd="0" destOrd="0" presId="urn:microsoft.com/office/officeart/2005/8/layout/hProcess9"/>
    <dgm:cxn modelId="{1BD3A1DD-584D-4B05-A979-3BB144AD232A}" srcId="{32687E06-E86C-4744-970D-EE37C80D39E7}" destId="{8B0EC618-DAC5-4348-B237-548B1145CAB8}" srcOrd="1" destOrd="0" parTransId="{8B57F222-CEB1-4AAB-AB12-D8BD28531F4C}" sibTransId="{7202C8F4-FD9F-4876-9572-B5B61B8FA331}"/>
    <dgm:cxn modelId="{CEA18030-64BB-417A-BA9A-EA297976DAE9}" type="presOf" srcId="{6747D863-6317-46FE-8BE7-CB210DF54B7A}" destId="{D1B9C7C6-110F-4B63-8879-DCA4945F5A2D}" srcOrd="0" destOrd="0" presId="urn:microsoft.com/office/officeart/2005/8/layout/hProcess9"/>
    <dgm:cxn modelId="{5F1DE2ED-3E4C-4D80-94E9-045531414C71}" type="presOf" srcId="{32687E06-E86C-4744-970D-EE37C80D39E7}" destId="{538B8B08-57BC-4824-93EF-6F24DA16217A}" srcOrd="0" destOrd="0" presId="urn:microsoft.com/office/officeart/2005/8/layout/hProcess9"/>
    <dgm:cxn modelId="{15940E47-679D-48FA-9C04-B08F8D642991}" type="presParOf" srcId="{538B8B08-57BC-4824-93EF-6F24DA16217A}" destId="{3552A19B-2F18-406C-B836-EEC010281EF6}" srcOrd="0" destOrd="0" presId="urn:microsoft.com/office/officeart/2005/8/layout/hProcess9"/>
    <dgm:cxn modelId="{2936C0C6-EA10-4FDF-B8FC-12872844319A}" type="presParOf" srcId="{538B8B08-57BC-4824-93EF-6F24DA16217A}" destId="{C83D6E28-2A84-46FF-AA9F-A4480D0EE105}" srcOrd="1" destOrd="0" presId="urn:microsoft.com/office/officeart/2005/8/layout/hProcess9"/>
    <dgm:cxn modelId="{03B35AAE-CA94-4AA3-8ED2-69541EC6C239}" type="presParOf" srcId="{C83D6E28-2A84-46FF-AA9F-A4480D0EE105}" destId="{D1B9C7C6-110F-4B63-8879-DCA4945F5A2D}" srcOrd="0" destOrd="0" presId="urn:microsoft.com/office/officeart/2005/8/layout/hProcess9"/>
    <dgm:cxn modelId="{9879578D-F416-4BBD-9744-99BE2B3E0113}" type="presParOf" srcId="{C83D6E28-2A84-46FF-AA9F-A4480D0EE105}" destId="{01F1904E-331C-4180-977B-4CD9B3E8549E}" srcOrd="1" destOrd="0" presId="urn:microsoft.com/office/officeart/2005/8/layout/hProcess9"/>
    <dgm:cxn modelId="{9DFB2E1C-A296-4EF5-A1D5-7E436E6ADC05}" type="presParOf" srcId="{C83D6E28-2A84-46FF-AA9F-A4480D0EE105}" destId="{F7C69D7B-7C4E-4B96-8910-EE615B5FC344}" srcOrd="2" destOrd="0" presId="urn:microsoft.com/office/officeart/2005/8/layout/hProcess9"/>
    <dgm:cxn modelId="{B0102D2D-FB4A-4330-9E23-A781FF23B775}" type="presParOf" srcId="{C83D6E28-2A84-46FF-AA9F-A4480D0EE105}" destId="{7B5CFD11-0BEE-4649-80DF-621BC2373A44}" srcOrd="3" destOrd="0" presId="urn:microsoft.com/office/officeart/2005/8/layout/hProcess9"/>
    <dgm:cxn modelId="{A8588ACD-5DCB-466F-8831-166E2425C40E}" type="presParOf" srcId="{C83D6E28-2A84-46FF-AA9F-A4480D0EE105}" destId="{DA77809B-6729-456F-8231-F0AB83B553CF}"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32687E06-E86C-4744-970D-EE37C80D39E7}" type="doc">
      <dgm:prSet loTypeId="urn:microsoft.com/office/officeart/2005/8/layout/hProcess9" loCatId="process" qsTypeId="urn:microsoft.com/office/officeart/2005/8/quickstyle/simple1" qsCatId="simple" csTypeId="urn:microsoft.com/office/officeart/2005/8/colors/colorful4" csCatId="colorful" phldr="1"/>
      <dgm:spPr/>
    </dgm:pt>
    <dgm:pt modelId="{6747D863-6317-46FE-8BE7-CB210DF54B7A}">
      <dgm:prSet phldrT="[Text]"/>
      <dgm:spPr/>
      <dgm:t>
        <a:bodyPr/>
        <a:lstStyle/>
        <a:p>
          <a:r>
            <a:rPr lang="en-US" dirty="0"/>
            <a:t>MỨC ĐẠT</a:t>
          </a:r>
        </a:p>
        <a:p>
          <a:r>
            <a:rPr lang="en-US" dirty="0" err="1"/>
            <a:t>tổ</a:t>
          </a:r>
          <a:r>
            <a:rPr lang="en-US" dirty="0"/>
            <a:t> </a:t>
          </a:r>
          <a:r>
            <a:rPr lang="en-US" dirty="0" err="1"/>
            <a:t>chức</a:t>
          </a:r>
          <a:r>
            <a:rPr lang="en-US" dirty="0"/>
            <a:t> </a:t>
          </a:r>
          <a:r>
            <a:rPr lang="en-US" dirty="0" err="1"/>
            <a:t>cung</a:t>
          </a:r>
          <a:r>
            <a:rPr lang="en-US" dirty="0"/>
            <a:t> </a:t>
          </a:r>
          <a:r>
            <a:rPr lang="en-US" dirty="0" err="1"/>
            <a:t>cấp</a:t>
          </a:r>
          <a:r>
            <a:rPr lang="en-US" dirty="0"/>
            <a:t> </a:t>
          </a:r>
          <a:r>
            <a:rPr lang="en-US" dirty="0" err="1"/>
            <a:t>đầy</a:t>
          </a:r>
          <a:r>
            <a:rPr lang="en-US" dirty="0"/>
            <a:t> </a:t>
          </a:r>
          <a:r>
            <a:rPr lang="en-US" dirty="0" err="1"/>
            <a:t>đủ</a:t>
          </a:r>
          <a:r>
            <a:rPr lang="en-US" dirty="0"/>
            <a:t> </a:t>
          </a:r>
          <a:r>
            <a:rPr lang="en-US" dirty="0" err="1"/>
            <a:t>và</a:t>
          </a:r>
          <a:r>
            <a:rPr lang="en-US" dirty="0"/>
            <a:t> </a:t>
          </a:r>
          <a:r>
            <a:rPr lang="en-US" dirty="0" err="1"/>
            <a:t>kịp</a:t>
          </a:r>
          <a:r>
            <a:rPr lang="en-US" dirty="0"/>
            <a:t> </a:t>
          </a:r>
          <a:r>
            <a:rPr lang="en-US" dirty="0" err="1"/>
            <a:t>thời</a:t>
          </a:r>
          <a:r>
            <a:rPr lang="en-US" dirty="0"/>
            <a:t> </a:t>
          </a:r>
          <a:r>
            <a:rPr lang="en-US" dirty="0" err="1"/>
            <a:t>thông</a:t>
          </a:r>
          <a:r>
            <a:rPr lang="en-US" dirty="0"/>
            <a:t> tin </a:t>
          </a:r>
          <a:r>
            <a:rPr lang="en-US" dirty="0" err="1"/>
            <a:t>về</a:t>
          </a:r>
          <a:r>
            <a:rPr lang="en-US" dirty="0"/>
            <a:t> </a:t>
          </a:r>
          <a:r>
            <a:rPr lang="en-US" dirty="0" err="1"/>
            <a:t>thực</a:t>
          </a:r>
          <a:r>
            <a:rPr lang="en-US" dirty="0"/>
            <a:t> </a:t>
          </a:r>
          <a:r>
            <a:rPr lang="en-US" dirty="0" err="1"/>
            <a:t>trạng</a:t>
          </a:r>
          <a:r>
            <a:rPr lang="en-US" dirty="0"/>
            <a:t>, </a:t>
          </a:r>
          <a:r>
            <a:rPr lang="en-US" dirty="0" err="1"/>
            <a:t>nhu</a:t>
          </a:r>
          <a:r>
            <a:rPr lang="en-US" dirty="0"/>
            <a:t> </a:t>
          </a:r>
          <a:r>
            <a:rPr lang="en-US" dirty="0" err="1"/>
            <a:t>cầu</a:t>
          </a:r>
          <a:r>
            <a:rPr lang="en-US" dirty="0"/>
            <a:t> </a:t>
          </a:r>
          <a:r>
            <a:rPr lang="en-US" dirty="0" err="1"/>
            <a:t>nguồn</a:t>
          </a:r>
          <a:r>
            <a:rPr lang="en-US" dirty="0"/>
            <a:t> </a:t>
          </a:r>
          <a:r>
            <a:rPr lang="en-US" dirty="0" err="1"/>
            <a:t>lực</a:t>
          </a:r>
          <a:r>
            <a:rPr lang="en-US" dirty="0"/>
            <a:t> </a:t>
          </a:r>
          <a:r>
            <a:rPr lang="en-US" dirty="0" err="1"/>
            <a:t>để</a:t>
          </a:r>
          <a:r>
            <a:rPr lang="en-US" dirty="0"/>
            <a:t> </a:t>
          </a:r>
          <a:r>
            <a:rPr lang="en-US" dirty="0" err="1"/>
            <a:t>phát</a:t>
          </a:r>
          <a:r>
            <a:rPr lang="en-US" dirty="0"/>
            <a:t> </a:t>
          </a:r>
          <a:r>
            <a:rPr lang="en-US" dirty="0" err="1"/>
            <a:t>triển</a:t>
          </a:r>
          <a:r>
            <a:rPr lang="en-US" dirty="0"/>
            <a:t> </a:t>
          </a:r>
          <a:r>
            <a:rPr lang="en-US" dirty="0" err="1"/>
            <a:t>nhà</a:t>
          </a:r>
          <a:r>
            <a:rPr lang="en-US" dirty="0"/>
            <a:t> </a:t>
          </a:r>
          <a:r>
            <a:rPr lang="en-US" dirty="0" err="1"/>
            <a:t>trường</a:t>
          </a:r>
          <a:r>
            <a:rPr lang="en-US" dirty="0"/>
            <a:t> </a:t>
          </a:r>
          <a:r>
            <a:rPr lang="en-US" dirty="0" err="1"/>
            <a:t>cho</a:t>
          </a:r>
          <a:r>
            <a:rPr lang="en-US" dirty="0"/>
            <a:t> cha </a:t>
          </a:r>
          <a:r>
            <a:rPr lang="en-US" dirty="0" err="1"/>
            <a:t>mẹ</a:t>
          </a:r>
          <a:r>
            <a:rPr lang="en-US" dirty="0"/>
            <a:t> </a:t>
          </a:r>
          <a:r>
            <a:rPr lang="en-US" dirty="0" err="1"/>
            <a:t>hoặc</a:t>
          </a:r>
          <a:r>
            <a:rPr lang="en-US" dirty="0"/>
            <a:t> </a:t>
          </a:r>
          <a:r>
            <a:rPr lang="en-US" dirty="0" err="1"/>
            <a:t>người</a:t>
          </a:r>
          <a:r>
            <a:rPr lang="en-US" dirty="0"/>
            <a:t> </a:t>
          </a:r>
          <a:r>
            <a:rPr lang="en-US" dirty="0" err="1"/>
            <a:t>giám</a:t>
          </a:r>
          <a:r>
            <a:rPr lang="en-US" dirty="0"/>
            <a:t> </a:t>
          </a:r>
          <a:r>
            <a:rPr lang="en-US" dirty="0" err="1"/>
            <a:t>hộ</a:t>
          </a:r>
          <a:r>
            <a:rPr lang="en-US" dirty="0"/>
            <a:t> </a:t>
          </a:r>
          <a:r>
            <a:rPr lang="en-US" dirty="0" err="1"/>
            <a:t>của</a:t>
          </a:r>
          <a:r>
            <a:rPr lang="en-US" dirty="0"/>
            <a:t> </a:t>
          </a:r>
          <a:r>
            <a:rPr lang="en-US" dirty="0" err="1"/>
            <a:t>học</a:t>
          </a:r>
          <a:r>
            <a:rPr lang="en-US" dirty="0"/>
            <a:t> </a:t>
          </a:r>
          <a:r>
            <a:rPr lang="en-US" dirty="0" err="1"/>
            <a:t>sinh</a:t>
          </a:r>
          <a:r>
            <a:rPr lang="en-US" dirty="0"/>
            <a:t> </a:t>
          </a:r>
          <a:r>
            <a:rPr lang="en-US" dirty="0" err="1"/>
            <a:t>và</a:t>
          </a:r>
          <a:r>
            <a:rPr lang="en-US" dirty="0"/>
            <a:t> </a:t>
          </a:r>
          <a:r>
            <a:rPr lang="en-US" dirty="0" err="1"/>
            <a:t>các</a:t>
          </a:r>
          <a:r>
            <a:rPr lang="en-US" dirty="0"/>
            <a:t> </a:t>
          </a:r>
          <a:r>
            <a:rPr lang="en-US" dirty="0" err="1"/>
            <a:t>bên</a:t>
          </a:r>
          <a:r>
            <a:rPr lang="en-US" dirty="0"/>
            <a:t> </a:t>
          </a:r>
          <a:r>
            <a:rPr lang="en-US" dirty="0" err="1"/>
            <a:t>liên</a:t>
          </a:r>
          <a:r>
            <a:rPr lang="en-US" dirty="0"/>
            <a:t> </a:t>
          </a:r>
          <a:r>
            <a:rPr lang="en-US" dirty="0" err="1"/>
            <a:t>quan</a:t>
          </a:r>
          <a:endParaRPr lang="en-US" dirty="0"/>
        </a:p>
      </dgm:t>
    </dgm:pt>
    <dgm:pt modelId="{F8AAC3CA-6E10-4DDB-9C51-8135BDA0F23A}" type="parTrans" cxnId="{01E7F06D-A7E9-400C-B183-F94236A9B267}">
      <dgm:prSet/>
      <dgm:spPr/>
      <dgm:t>
        <a:bodyPr/>
        <a:lstStyle/>
        <a:p>
          <a:endParaRPr lang="en-US"/>
        </a:p>
      </dgm:t>
    </dgm:pt>
    <dgm:pt modelId="{CDF95A9E-FF38-4122-933C-B3B229E57CB2}" type="sibTrans" cxnId="{01E7F06D-A7E9-400C-B183-F94236A9B267}">
      <dgm:prSet/>
      <dgm:spPr/>
      <dgm:t>
        <a:bodyPr/>
        <a:lstStyle/>
        <a:p>
          <a:endParaRPr lang="en-US"/>
        </a:p>
      </dgm:t>
    </dgm:pt>
    <dgm:pt modelId="{8B0EC618-DAC5-4348-B237-548B1145CAB8}">
      <dgm:prSet phldrT="[Text]"/>
      <dgm:spPr/>
      <dgm:t>
        <a:bodyPr/>
        <a:lstStyle/>
        <a:p>
          <a:r>
            <a:rPr lang="en-US" dirty="0"/>
            <a:t>MỨC KHÁ</a:t>
          </a:r>
        </a:p>
        <a:p>
          <a:r>
            <a:rPr lang="en-US" dirty="0" err="1"/>
            <a:t>phối</a:t>
          </a:r>
          <a:r>
            <a:rPr lang="en-US" dirty="0"/>
            <a:t> </a:t>
          </a:r>
          <a:r>
            <a:rPr lang="en-US" dirty="0" err="1"/>
            <a:t>hợp</a:t>
          </a:r>
          <a:r>
            <a:rPr lang="en-US" dirty="0"/>
            <a:t> </a:t>
          </a:r>
          <a:r>
            <a:rPr lang="en-US" dirty="0" err="1"/>
            <a:t>với</a:t>
          </a:r>
          <a:r>
            <a:rPr lang="en-US" dirty="0"/>
            <a:t> cha </a:t>
          </a:r>
          <a:r>
            <a:rPr lang="en-US" dirty="0" err="1"/>
            <a:t>mẹ</a:t>
          </a:r>
          <a:r>
            <a:rPr lang="en-US" dirty="0"/>
            <a:t> </a:t>
          </a:r>
          <a:r>
            <a:rPr lang="en-US" dirty="0" err="1"/>
            <a:t>hoặc</a:t>
          </a:r>
          <a:r>
            <a:rPr lang="en-US" dirty="0"/>
            <a:t> </a:t>
          </a:r>
          <a:r>
            <a:rPr lang="en-US" dirty="0" err="1"/>
            <a:t>người</a:t>
          </a:r>
          <a:r>
            <a:rPr lang="en-US" dirty="0"/>
            <a:t> </a:t>
          </a:r>
          <a:r>
            <a:rPr lang="en-US" dirty="0" err="1"/>
            <a:t>giám</a:t>
          </a:r>
          <a:r>
            <a:rPr lang="en-US" dirty="0"/>
            <a:t> </a:t>
          </a:r>
          <a:r>
            <a:rPr lang="en-US" dirty="0" err="1"/>
            <a:t>hộ</a:t>
          </a:r>
          <a:r>
            <a:rPr lang="en-US" dirty="0"/>
            <a:t> </a:t>
          </a:r>
          <a:r>
            <a:rPr lang="en-US" dirty="0" err="1"/>
            <a:t>của</a:t>
          </a:r>
          <a:r>
            <a:rPr lang="en-US" dirty="0"/>
            <a:t> </a:t>
          </a:r>
          <a:r>
            <a:rPr lang="en-US" dirty="0" err="1"/>
            <a:t>học</a:t>
          </a:r>
          <a:r>
            <a:rPr lang="en-US" dirty="0"/>
            <a:t> </a:t>
          </a:r>
          <a:r>
            <a:rPr lang="en-US" dirty="0" err="1"/>
            <a:t>sinh</a:t>
          </a:r>
          <a:r>
            <a:rPr lang="en-US" dirty="0"/>
            <a:t> </a:t>
          </a:r>
          <a:r>
            <a:rPr lang="en-US" dirty="0" err="1"/>
            <a:t>và</a:t>
          </a:r>
          <a:r>
            <a:rPr lang="en-US" dirty="0"/>
            <a:t> </a:t>
          </a:r>
          <a:r>
            <a:rPr lang="en-US" dirty="0" err="1"/>
            <a:t>các</a:t>
          </a:r>
          <a:r>
            <a:rPr lang="en-US" dirty="0"/>
            <a:t> </a:t>
          </a:r>
          <a:r>
            <a:rPr lang="en-US" dirty="0" err="1"/>
            <a:t>bên</a:t>
          </a:r>
          <a:r>
            <a:rPr lang="en-US" dirty="0"/>
            <a:t> </a:t>
          </a:r>
          <a:r>
            <a:rPr lang="en-US" dirty="0" err="1"/>
            <a:t>liên</a:t>
          </a:r>
          <a:r>
            <a:rPr lang="en-US" dirty="0"/>
            <a:t> </a:t>
          </a:r>
          <a:r>
            <a:rPr lang="en-US" dirty="0" err="1"/>
            <a:t>quan</a:t>
          </a:r>
          <a:r>
            <a:rPr lang="en-US" dirty="0"/>
            <a:t> </a:t>
          </a:r>
          <a:r>
            <a:rPr lang="en-US" dirty="0" err="1"/>
            <a:t>trong</a:t>
          </a:r>
          <a:r>
            <a:rPr lang="en-US" dirty="0"/>
            <a:t> </a:t>
          </a:r>
          <a:r>
            <a:rPr lang="en-US" dirty="0" err="1"/>
            <a:t>huy</a:t>
          </a:r>
          <a:r>
            <a:rPr lang="en-US" dirty="0"/>
            <a:t> </a:t>
          </a:r>
          <a:r>
            <a:rPr lang="en-US" dirty="0" err="1"/>
            <a:t>động</a:t>
          </a:r>
          <a:r>
            <a:rPr lang="en-US" dirty="0"/>
            <a:t> </a:t>
          </a:r>
          <a:r>
            <a:rPr lang="en-US" dirty="0" err="1"/>
            <a:t>và</a:t>
          </a:r>
          <a:r>
            <a:rPr lang="en-US" dirty="0"/>
            <a:t> </a:t>
          </a:r>
          <a:r>
            <a:rPr lang="en-US" dirty="0" err="1"/>
            <a:t>sử</a:t>
          </a:r>
          <a:r>
            <a:rPr lang="en-US" dirty="0"/>
            <a:t> </a:t>
          </a:r>
          <a:r>
            <a:rPr lang="en-US" dirty="0" err="1"/>
            <a:t>dụng</a:t>
          </a:r>
          <a:r>
            <a:rPr lang="en-US" dirty="0"/>
            <a:t> </a:t>
          </a:r>
          <a:r>
            <a:rPr lang="en-US" dirty="0" err="1"/>
            <a:t>nguồn</a:t>
          </a:r>
          <a:r>
            <a:rPr lang="en-US" dirty="0"/>
            <a:t> </a:t>
          </a:r>
          <a:r>
            <a:rPr lang="en-US" dirty="0" err="1"/>
            <a:t>lực</a:t>
          </a:r>
          <a:r>
            <a:rPr lang="en-US" dirty="0"/>
            <a:t> </a:t>
          </a:r>
          <a:r>
            <a:rPr lang="en-US" dirty="0" err="1"/>
            <a:t>để</a:t>
          </a:r>
          <a:r>
            <a:rPr lang="en-US" dirty="0"/>
            <a:t> </a:t>
          </a:r>
          <a:r>
            <a:rPr lang="en-US" dirty="0" err="1"/>
            <a:t>phát</a:t>
          </a:r>
          <a:r>
            <a:rPr lang="en-US" dirty="0"/>
            <a:t> </a:t>
          </a:r>
          <a:r>
            <a:rPr lang="en-US" dirty="0" err="1"/>
            <a:t>triển</a:t>
          </a:r>
          <a:r>
            <a:rPr lang="en-US" dirty="0"/>
            <a:t> </a:t>
          </a:r>
          <a:r>
            <a:rPr lang="en-US" dirty="0" err="1"/>
            <a:t>nhà</a:t>
          </a:r>
          <a:r>
            <a:rPr lang="en-US" dirty="0"/>
            <a:t> </a:t>
          </a:r>
          <a:r>
            <a:rPr lang="en-US" dirty="0" err="1"/>
            <a:t>trường</a:t>
          </a:r>
          <a:r>
            <a:rPr lang="en-US" dirty="0"/>
            <a:t> </a:t>
          </a:r>
          <a:r>
            <a:rPr lang="en-US" dirty="0" err="1"/>
            <a:t>theo</a:t>
          </a:r>
          <a:r>
            <a:rPr lang="en-US" dirty="0"/>
            <a:t> </a:t>
          </a:r>
          <a:r>
            <a:rPr lang="en-US" dirty="0" err="1"/>
            <a:t>quy</a:t>
          </a:r>
          <a:r>
            <a:rPr lang="en-US" dirty="0"/>
            <a:t> </a:t>
          </a:r>
          <a:r>
            <a:rPr lang="en-US" dirty="0" err="1"/>
            <a:t>định</a:t>
          </a:r>
          <a:r>
            <a:rPr lang="en-US" dirty="0"/>
            <a:t>;</a:t>
          </a:r>
        </a:p>
      </dgm:t>
    </dgm:pt>
    <dgm:pt modelId="{8B57F222-CEB1-4AAB-AB12-D8BD28531F4C}" type="parTrans" cxnId="{1BD3A1DD-584D-4B05-A979-3BB144AD232A}">
      <dgm:prSet/>
      <dgm:spPr/>
      <dgm:t>
        <a:bodyPr/>
        <a:lstStyle/>
        <a:p>
          <a:endParaRPr lang="en-US"/>
        </a:p>
      </dgm:t>
    </dgm:pt>
    <dgm:pt modelId="{7202C8F4-FD9F-4876-9572-B5B61B8FA331}" type="sibTrans" cxnId="{1BD3A1DD-584D-4B05-A979-3BB144AD232A}">
      <dgm:prSet/>
      <dgm:spPr/>
      <dgm:t>
        <a:bodyPr/>
        <a:lstStyle/>
        <a:p>
          <a:endParaRPr lang="en-US"/>
        </a:p>
      </dgm:t>
    </dgm:pt>
    <dgm:pt modelId="{F97F9165-05CA-4621-8AD6-22695A115968}">
      <dgm:prSet phldrT="[Text]"/>
      <dgm:spPr/>
      <dgm:t>
        <a:bodyPr/>
        <a:lstStyle/>
        <a:p>
          <a:r>
            <a:rPr lang="en-US" dirty="0"/>
            <a:t>MỨC TỐT</a:t>
          </a:r>
        </a:p>
        <a:p>
          <a:r>
            <a:rPr lang="en-US" dirty="0" err="1"/>
            <a:t>phối</a:t>
          </a:r>
          <a:r>
            <a:rPr lang="en-US" dirty="0"/>
            <a:t> </a:t>
          </a:r>
          <a:r>
            <a:rPr lang="en-US" dirty="0" err="1"/>
            <a:t>hợp</a:t>
          </a:r>
          <a:r>
            <a:rPr lang="en-US" dirty="0"/>
            <a:t> …</a:t>
          </a:r>
        </a:p>
        <a:p>
          <a:r>
            <a:rPr lang="en-US" dirty="0"/>
            <a:t> </a:t>
          </a:r>
          <a:r>
            <a:rPr lang="en-US" dirty="0" err="1"/>
            <a:t>Huy</a:t>
          </a:r>
          <a:r>
            <a:rPr lang="en-US" dirty="0"/>
            <a:t> </a:t>
          </a:r>
          <a:r>
            <a:rPr lang="en-US" dirty="0" err="1"/>
            <a:t>động</a:t>
          </a:r>
          <a:r>
            <a:rPr lang="en-US" dirty="0"/>
            <a:t> </a:t>
          </a:r>
          <a:r>
            <a:rPr lang="en-US" dirty="0" err="1"/>
            <a:t>và</a:t>
          </a:r>
          <a:r>
            <a:rPr lang="en-US" dirty="0"/>
            <a:t> </a:t>
          </a:r>
          <a:r>
            <a:rPr lang="en-US" dirty="0" err="1"/>
            <a:t>sử</a:t>
          </a:r>
          <a:r>
            <a:rPr lang="en-US" dirty="0"/>
            <a:t> </a:t>
          </a:r>
          <a:r>
            <a:rPr lang="en-US" dirty="0" err="1"/>
            <a:t>dụng</a:t>
          </a:r>
          <a:r>
            <a:rPr lang="en-US" dirty="0"/>
            <a:t> </a:t>
          </a:r>
          <a:r>
            <a:rPr lang="en-US" dirty="0" err="1"/>
            <a:t>nguồn</a:t>
          </a:r>
          <a:r>
            <a:rPr lang="en-US" dirty="0"/>
            <a:t> </a:t>
          </a:r>
          <a:r>
            <a:rPr lang="en-US" dirty="0" err="1"/>
            <a:t>lực</a:t>
          </a:r>
          <a:endParaRPr lang="en-US" dirty="0"/>
        </a:p>
        <a:p>
          <a:r>
            <a:rPr lang="en-US" dirty="0" err="1"/>
            <a:t>công</a:t>
          </a:r>
          <a:r>
            <a:rPr lang="en-US" dirty="0"/>
            <a:t> </a:t>
          </a:r>
          <a:r>
            <a:rPr lang="en-US" dirty="0" err="1"/>
            <a:t>khai</a:t>
          </a:r>
          <a:r>
            <a:rPr lang="en-US" dirty="0"/>
            <a:t>, </a:t>
          </a:r>
          <a:r>
            <a:rPr lang="en-US" dirty="0" err="1"/>
            <a:t>minh</a:t>
          </a:r>
          <a:r>
            <a:rPr lang="en-US" dirty="0"/>
            <a:t> </a:t>
          </a:r>
          <a:r>
            <a:rPr lang="en-US" dirty="0" err="1"/>
            <a:t>bạch</a:t>
          </a:r>
          <a:r>
            <a:rPr lang="en-US" dirty="0"/>
            <a:t>, </a:t>
          </a:r>
          <a:r>
            <a:rPr lang="en-US" dirty="0" err="1"/>
            <a:t>hiệu</a:t>
          </a:r>
          <a:r>
            <a:rPr lang="en-US" dirty="0"/>
            <a:t> </a:t>
          </a:r>
          <a:r>
            <a:rPr lang="en-US" dirty="0" err="1"/>
            <a:t>quả</a:t>
          </a:r>
          <a:r>
            <a:rPr lang="en-US" dirty="0"/>
            <a:t>; </a:t>
          </a:r>
        </a:p>
        <a:p>
          <a:r>
            <a:rPr lang="en-US" dirty="0" err="1"/>
            <a:t>giải</a:t>
          </a:r>
          <a:r>
            <a:rPr lang="en-US" dirty="0"/>
            <a:t> </a:t>
          </a:r>
          <a:r>
            <a:rPr lang="en-US" dirty="0" err="1"/>
            <a:t>quyết</a:t>
          </a:r>
          <a:r>
            <a:rPr lang="en-US" dirty="0"/>
            <a:t> </a:t>
          </a:r>
          <a:r>
            <a:rPr lang="en-US" dirty="0" err="1"/>
            <a:t>kịp</a:t>
          </a:r>
          <a:r>
            <a:rPr lang="en-US" dirty="0"/>
            <a:t> </a:t>
          </a:r>
          <a:r>
            <a:rPr lang="en-US" dirty="0" err="1"/>
            <a:t>thời</a:t>
          </a:r>
          <a:r>
            <a:rPr lang="en-US" dirty="0"/>
            <a:t> </a:t>
          </a:r>
          <a:r>
            <a:rPr lang="en-US" dirty="0" err="1"/>
            <a:t>các</a:t>
          </a:r>
          <a:r>
            <a:rPr lang="en-US" dirty="0"/>
            <a:t> </a:t>
          </a:r>
          <a:r>
            <a:rPr lang="en-US" dirty="0" err="1"/>
            <a:t>thông</a:t>
          </a:r>
          <a:r>
            <a:rPr lang="en-US" dirty="0"/>
            <a:t> tin </a:t>
          </a:r>
          <a:r>
            <a:rPr lang="en-US" dirty="0" err="1"/>
            <a:t>phản</a:t>
          </a:r>
          <a:r>
            <a:rPr lang="en-US" dirty="0"/>
            <a:t>.</a:t>
          </a:r>
        </a:p>
      </dgm:t>
    </dgm:pt>
    <dgm:pt modelId="{59604010-56C3-43C2-9E07-D30EAAF4CD63}" type="parTrans" cxnId="{FEEC6A00-AC05-4117-9CE7-A18938DD710E}">
      <dgm:prSet/>
      <dgm:spPr/>
      <dgm:t>
        <a:bodyPr/>
        <a:lstStyle/>
        <a:p>
          <a:endParaRPr lang="en-US"/>
        </a:p>
      </dgm:t>
    </dgm:pt>
    <dgm:pt modelId="{FB9B2532-0009-4102-9F22-ACAF42214D7D}" type="sibTrans" cxnId="{FEEC6A00-AC05-4117-9CE7-A18938DD710E}">
      <dgm:prSet/>
      <dgm:spPr/>
      <dgm:t>
        <a:bodyPr/>
        <a:lstStyle/>
        <a:p>
          <a:endParaRPr lang="en-US"/>
        </a:p>
      </dgm:t>
    </dgm:pt>
    <dgm:pt modelId="{538B8B08-57BC-4824-93EF-6F24DA16217A}" type="pres">
      <dgm:prSet presAssocID="{32687E06-E86C-4744-970D-EE37C80D39E7}" presName="CompostProcess" presStyleCnt="0">
        <dgm:presLayoutVars>
          <dgm:dir/>
          <dgm:resizeHandles val="exact"/>
        </dgm:presLayoutVars>
      </dgm:prSet>
      <dgm:spPr/>
    </dgm:pt>
    <dgm:pt modelId="{3552A19B-2F18-406C-B836-EEC010281EF6}" type="pres">
      <dgm:prSet presAssocID="{32687E06-E86C-4744-970D-EE37C80D39E7}" presName="arrow" presStyleLbl="bgShp" presStyleIdx="0" presStyleCnt="1"/>
      <dgm:spPr/>
    </dgm:pt>
    <dgm:pt modelId="{C83D6E28-2A84-46FF-AA9F-A4480D0EE105}" type="pres">
      <dgm:prSet presAssocID="{32687E06-E86C-4744-970D-EE37C80D39E7}" presName="linearProcess" presStyleCnt="0"/>
      <dgm:spPr/>
    </dgm:pt>
    <dgm:pt modelId="{D1B9C7C6-110F-4B63-8879-DCA4945F5A2D}" type="pres">
      <dgm:prSet presAssocID="{6747D863-6317-46FE-8BE7-CB210DF54B7A}" presName="textNode" presStyleLbl="node1" presStyleIdx="0" presStyleCnt="3" custLinFactNeighborX="-74520" custLinFactNeighborY="-1250">
        <dgm:presLayoutVars>
          <dgm:bulletEnabled val="1"/>
        </dgm:presLayoutVars>
      </dgm:prSet>
      <dgm:spPr/>
      <dgm:t>
        <a:bodyPr/>
        <a:lstStyle/>
        <a:p>
          <a:endParaRPr kumimoji="1" lang="ja-JP" altLang="en-US"/>
        </a:p>
      </dgm:t>
    </dgm:pt>
    <dgm:pt modelId="{01F1904E-331C-4180-977B-4CD9B3E8549E}" type="pres">
      <dgm:prSet presAssocID="{CDF95A9E-FF38-4122-933C-B3B229E57CB2}" presName="sibTrans" presStyleCnt="0"/>
      <dgm:spPr/>
    </dgm:pt>
    <dgm:pt modelId="{F7C69D7B-7C4E-4B96-8910-EE615B5FC344}" type="pres">
      <dgm:prSet presAssocID="{8B0EC618-DAC5-4348-B237-548B1145CAB8}" presName="textNode" presStyleLbl="node1" presStyleIdx="1" presStyleCnt="3" custLinFactNeighborX="-47523" custLinFactNeighborY="-1250">
        <dgm:presLayoutVars>
          <dgm:bulletEnabled val="1"/>
        </dgm:presLayoutVars>
      </dgm:prSet>
      <dgm:spPr/>
      <dgm:t>
        <a:bodyPr/>
        <a:lstStyle/>
        <a:p>
          <a:endParaRPr kumimoji="1" lang="ja-JP" altLang="en-US"/>
        </a:p>
      </dgm:t>
    </dgm:pt>
    <dgm:pt modelId="{7B5CFD11-0BEE-4649-80DF-621BC2373A44}" type="pres">
      <dgm:prSet presAssocID="{7202C8F4-FD9F-4876-9572-B5B61B8FA331}" presName="sibTrans" presStyleCnt="0"/>
      <dgm:spPr/>
    </dgm:pt>
    <dgm:pt modelId="{DA77809B-6729-456F-8231-F0AB83B553CF}" type="pres">
      <dgm:prSet presAssocID="{F97F9165-05CA-4621-8AD6-22695A115968}" presName="textNode" presStyleLbl="node1" presStyleIdx="2" presStyleCnt="3" custLinFactNeighborX="-64444" custLinFactNeighborY="-5000">
        <dgm:presLayoutVars>
          <dgm:bulletEnabled val="1"/>
        </dgm:presLayoutVars>
      </dgm:prSet>
      <dgm:spPr/>
      <dgm:t>
        <a:bodyPr/>
        <a:lstStyle/>
        <a:p>
          <a:endParaRPr kumimoji="1" lang="ja-JP" altLang="en-US"/>
        </a:p>
      </dgm:t>
    </dgm:pt>
  </dgm:ptLst>
  <dgm:cxnLst>
    <dgm:cxn modelId="{710BC01A-1542-4885-B318-80B917C0C132}" type="presOf" srcId="{8B0EC618-DAC5-4348-B237-548B1145CAB8}" destId="{F7C69D7B-7C4E-4B96-8910-EE615B5FC344}" srcOrd="0" destOrd="0" presId="urn:microsoft.com/office/officeart/2005/8/layout/hProcess9"/>
    <dgm:cxn modelId="{01E7F06D-A7E9-400C-B183-F94236A9B267}" srcId="{32687E06-E86C-4744-970D-EE37C80D39E7}" destId="{6747D863-6317-46FE-8BE7-CB210DF54B7A}" srcOrd="0" destOrd="0" parTransId="{F8AAC3CA-6E10-4DDB-9C51-8135BDA0F23A}" sibTransId="{CDF95A9E-FF38-4122-933C-B3B229E57CB2}"/>
    <dgm:cxn modelId="{FEEC6A00-AC05-4117-9CE7-A18938DD710E}" srcId="{32687E06-E86C-4744-970D-EE37C80D39E7}" destId="{F97F9165-05CA-4621-8AD6-22695A115968}" srcOrd="2" destOrd="0" parTransId="{59604010-56C3-43C2-9E07-D30EAAF4CD63}" sibTransId="{FB9B2532-0009-4102-9F22-ACAF42214D7D}"/>
    <dgm:cxn modelId="{4F990B8D-72EC-48E4-BE5C-5EFB761E3D56}" type="presOf" srcId="{F97F9165-05CA-4621-8AD6-22695A115968}" destId="{DA77809B-6729-456F-8231-F0AB83B553CF}" srcOrd="0" destOrd="0" presId="urn:microsoft.com/office/officeart/2005/8/layout/hProcess9"/>
    <dgm:cxn modelId="{1BD3A1DD-584D-4B05-A979-3BB144AD232A}" srcId="{32687E06-E86C-4744-970D-EE37C80D39E7}" destId="{8B0EC618-DAC5-4348-B237-548B1145CAB8}" srcOrd="1" destOrd="0" parTransId="{8B57F222-CEB1-4AAB-AB12-D8BD28531F4C}" sibTransId="{7202C8F4-FD9F-4876-9572-B5B61B8FA331}"/>
    <dgm:cxn modelId="{CEA18030-64BB-417A-BA9A-EA297976DAE9}" type="presOf" srcId="{6747D863-6317-46FE-8BE7-CB210DF54B7A}" destId="{D1B9C7C6-110F-4B63-8879-DCA4945F5A2D}" srcOrd="0" destOrd="0" presId="urn:microsoft.com/office/officeart/2005/8/layout/hProcess9"/>
    <dgm:cxn modelId="{5F1DE2ED-3E4C-4D80-94E9-045531414C71}" type="presOf" srcId="{32687E06-E86C-4744-970D-EE37C80D39E7}" destId="{538B8B08-57BC-4824-93EF-6F24DA16217A}" srcOrd="0" destOrd="0" presId="urn:microsoft.com/office/officeart/2005/8/layout/hProcess9"/>
    <dgm:cxn modelId="{15940E47-679D-48FA-9C04-B08F8D642991}" type="presParOf" srcId="{538B8B08-57BC-4824-93EF-6F24DA16217A}" destId="{3552A19B-2F18-406C-B836-EEC010281EF6}" srcOrd="0" destOrd="0" presId="urn:microsoft.com/office/officeart/2005/8/layout/hProcess9"/>
    <dgm:cxn modelId="{2936C0C6-EA10-4FDF-B8FC-12872844319A}" type="presParOf" srcId="{538B8B08-57BC-4824-93EF-6F24DA16217A}" destId="{C83D6E28-2A84-46FF-AA9F-A4480D0EE105}" srcOrd="1" destOrd="0" presId="urn:microsoft.com/office/officeart/2005/8/layout/hProcess9"/>
    <dgm:cxn modelId="{03B35AAE-CA94-4AA3-8ED2-69541EC6C239}" type="presParOf" srcId="{C83D6E28-2A84-46FF-AA9F-A4480D0EE105}" destId="{D1B9C7C6-110F-4B63-8879-DCA4945F5A2D}" srcOrd="0" destOrd="0" presId="urn:microsoft.com/office/officeart/2005/8/layout/hProcess9"/>
    <dgm:cxn modelId="{9879578D-F416-4BBD-9744-99BE2B3E0113}" type="presParOf" srcId="{C83D6E28-2A84-46FF-AA9F-A4480D0EE105}" destId="{01F1904E-331C-4180-977B-4CD9B3E8549E}" srcOrd="1" destOrd="0" presId="urn:microsoft.com/office/officeart/2005/8/layout/hProcess9"/>
    <dgm:cxn modelId="{9DFB2E1C-A296-4EF5-A1D5-7E436E6ADC05}" type="presParOf" srcId="{C83D6E28-2A84-46FF-AA9F-A4480D0EE105}" destId="{F7C69D7B-7C4E-4B96-8910-EE615B5FC344}" srcOrd="2" destOrd="0" presId="urn:microsoft.com/office/officeart/2005/8/layout/hProcess9"/>
    <dgm:cxn modelId="{B0102D2D-FB4A-4330-9E23-A781FF23B775}" type="presParOf" srcId="{C83D6E28-2A84-46FF-AA9F-A4480D0EE105}" destId="{7B5CFD11-0BEE-4649-80DF-621BC2373A44}" srcOrd="3" destOrd="0" presId="urn:microsoft.com/office/officeart/2005/8/layout/hProcess9"/>
    <dgm:cxn modelId="{A8588ACD-5DCB-466F-8831-166E2425C40E}" type="presParOf" srcId="{C83D6E28-2A84-46FF-AA9F-A4480D0EE105}" destId="{DA77809B-6729-456F-8231-F0AB83B553CF}"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E2C90172-E853-4E19-B871-D24E53D5EBEE}" type="doc">
      <dgm:prSet loTypeId="urn:microsoft.com/office/officeart/2005/8/layout/radial4" loCatId="relationship" qsTypeId="urn:microsoft.com/office/officeart/2005/8/quickstyle/simple1" qsCatId="simple" csTypeId="urn:microsoft.com/office/officeart/2005/8/colors/colorful5" csCatId="colorful" phldr="1"/>
      <dgm:spPr/>
      <dgm:t>
        <a:bodyPr/>
        <a:lstStyle/>
        <a:p>
          <a:endParaRPr lang="en-US"/>
        </a:p>
      </dgm:t>
    </dgm:pt>
    <dgm:pt modelId="{3B40EBA3-2563-48F0-9624-81B2E466B277}">
      <dgm:prSet phldrT="[Text]" custT="1"/>
      <dgm:spPr/>
      <dgm:t>
        <a:bodyPr/>
        <a:lstStyle/>
        <a:p>
          <a:r>
            <a:rPr lang="en-US" sz="2400" b="1" dirty="0" err="1"/>
            <a:t>Tiêu</a:t>
          </a:r>
          <a:r>
            <a:rPr lang="en-US" sz="2400" b="1" dirty="0"/>
            <a:t> </a:t>
          </a:r>
          <a:r>
            <a:rPr lang="en-US" sz="2400" b="1" dirty="0" err="1"/>
            <a:t>chuẩn</a:t>
          </a:r>
          <a:r>
            <a:rPr lang="en-US" sz="2400" b="1" dirty="0"/>
            <a:t> 5. </a:t>
          </a:r>
          <a:r>
            <a:rPr lang="en-US" sz="2400" b="1" dirty="0" err="1"/>
            <a:t>Sử</a:t>
          </a:r>
          <a:r>
            <a:rPr lang="en-US" sz="2400" b="1" dirty="0"/>
            <a:t> </a:t>
          </a:r>
          <a:r>
            <a:rPr lang="en-US" sz="2400" b="1" dirty="0" err="1"/>
            <a:t>dụng</a:t>
          </a:r>
          <a:r>
            <a:rPr lang="en-US" sz="2400" b="1" dirty="0"/>
            <a:t> </a:t>
          </a:r>
          <a:r>
            <a:rPr lang="en-US" sz="2400" b="1" dirty="0" err="1"/>
            <a:t>ngoại</a:t>
          </a:r>
          <a:r>
            <a:rPr lang="en-US" sz="2400" b="1" dirty="0"/>
            <a:t> </a:t>
          </a:r>
          <a:r>
            <a:rPr lang="en-US" sz="2400" b="1" dirty="0" err="1"/>
            <a:t>ngữ</a:t>
          </a:r>
          <a:r>
            <a:rPr lang="en-US" sz="2400" b="1" dirty="0"/>
            <a:t> </a:t>
          </a:r>
          <a:r>
            <a:rPr lang="en-US" sz="2400" b="1" dirty="0" err="1"/>
            <a:t>và</a:t>
          </a:r>
          <a:r>
            <a:rPr lang="en-US" sz="2400" b="1" dirty="0"/>
            <a:t> </a:t>
          </a:r>
          <a:r>
            <a:rPr lang="en-US" sz="2400" b="1" dirty="0" err="1"/>
            <a:t>công</a:t>
          </a:r>
          <a:r>
            <a:rPr lang="en-US" sz="2400" b="1" dirty="0"/>
            <a:t> </a:t>
          </a:r>
          <a:r>
            <a:rPr lang="en-US" sz="2400" b="1" dirty="0" err="1"/>
            <a:t>nghệ</a:t>
          </a:r>
          <a:r>
            <a:rPr lang="en-US" sz="2400" b="1" dirty="0"/>
            <a:t> </a:t>
          </a:r>
          <a:r>
            <a:rPr lang="en-US" sz="2400" b="1" dirty="0" err="1"/>
            <a:t>thông</a:t>
          </a:r>
          <a:r>
            <a:rPr lang="en-US" sz="2400" b="1" dirty="0"/>
            <a:t> tin</a:t>
          </a:r>
          <a:endParaRPr lang="en-US" sz="2400" dirty="0"/>
        </a:p>
      </dgm:t>
    </dgm:pt>
    <dgm:pt modelId="{31BB1377-A762-40B1-BC75-17C6DE314BBA}" type="parTrans" cxnId="{2B7D26F3-A7FE-4FD7-9EFC-65DC0574FE72}">
      <dgm:prSet/>
      <dgm:spPr/>
      <dgm:t>
        <a:bodyPr/>
        <a:lstStyle/>
        <a:p>
          <a:endParaRPr lang="en-US"/>
        </a:p>
      </dgm:t>
    </dgm:pt>
    <dgm:pt modelId="{2405E5FE-62A4-4DBD-96CB-51D48296AA88}" type="sibTrans" cxnId="{2B7D26F3-A7FE-4FD7-9EFC-65DC0574FE72}">
      <dgm:prSet/>
      <dgm:spPr/>
      <dgm:t>
        <a:bodyPr/>
        <a:lstStyle/>
        <a:p>
          <a:endParaRPr lang="en-US"/>
        </a:p>
      </dgm:t>
    </dgm:pt>
    <dgm:pt modelId="{B173C0A0-BEB8-4A00-A4C6-DFDDDF581637}">
      <dgm:prSet phldrT="[Text]"/>
      <dgm:spPr/>
      <dgm:t>
        <a:bodyPr/>
        <a:lstStyle/>
        <a:p>
          <a:r>
            <a:rPr lang="en-US" dirty="0" err="1"/>
            <a:t>Tiêu</a:t>
          </a:r>
          <a:r>
            <a:rPr lang="en-US" dirty="0"/>
            <a:t> </a:t>
          </a:r>
          <a:r>
            <a:rPr lang="en-US" dirty="0" err="1"/>
            <a:t>chí</a:t>
          </a:r>
          <a:r>
            <a:rPr lang="en-US" dirty="0"/>
            <a:t> 17.</a:t>
          </a:r>
        </a:p>
        <a:p>
          <a:r>
            <a:rPr lang="en-US" dirty="0"/>
            <a:t> </a:t>
          </a:r>
          <a:r>
            <a:rPr lang="en-US" dirty="0" err="1"/>
            <a:t>Sử</a:t>
          </a:r>
          <a:r>
            <a:rPr lang="en-US" dirty="0"/>
            <a:t> </a:t>
          </a:r>
          <a:r>
            <a:rPr lang="en-US" dirty="0" err="1"/>
            <a:t>dụng</a:t>
          </a:r>
          <a:r>
            <a:rPr lang="en-US" dirty="0"/>
            <a:t> </a:t>
          </a:r>
          <a:r>
            <a:rPr lang="en-US" dirty="0" err="1"/>
            <a:t>ngoại</a:t>
          </a:r>
          <a:r>
            <a:rPr lang="en-US" dirty="0"/>
            <a:t> </a:t>
          </a:r>
          <a:r>
            <a:rPr lang="en-US" dirty="0" err="1"/>
            <a:t>ngữ</a:t>
          </a:r>
          <a:endParaRPr lang="en-US" dirty="0"/>
        </a:p>
      </dgm:t>
    </dgm:pt>
    <dgm:pt modelId="{5C8A6A01-31A3-4889-9391-B6EE9218E8FA}" type="parTrans" cxnId="{490A8563-6832-42E2-A143-74B1195CACA0}">
      <dgm:prSet/>
      <dgm:spPr/>
      <dgm:t>
        <a:bodyPr/>
        <a:lstStyle/>
        <a:p>
          <a:endParaRPr lang="en-US"/>
        </a:p>
      </dgm:t>
    </dgm:pt>
    <dgm:pt modelId="{BC5DFB8A-D8BA-4739-8C5E-938DF1D19D21}" type="sibTrans" cxnId="{490A8563-6832-42E2-A143-74B1195CACA0}">
      <dgm:prSet/>
      <dgm:spPr/>
      <dgm:t>
        <a:bodyPr/>
        <a:lstStyle/>
        <a:p>
          <a:endParaRPr lang="en-US"/>
        </a:p>
      </dgm:t>
    </dgm:pt>
    <dgm:pt modelId="{CA83F245-A2E4-4DB1-AFBF-FAC0EC975645}">
      <dgm:prSet phldrT="[Text]"/>
      <dgm:spPr/>
      <dgm:t>
        <a:bodyPr/>
        <a:lstStyle/>
        <a:p>
          <a:r>
            <a:rPr lang="en-US" dirty="0" err="1"/>
            <a:t>Tiêu</a:t>
          </a:r>
          <a:r>
            <a:rPr lang="en-US" dirty="0"/>
            <a:t> </a:t>
          </a:r>
          <a:r>
            <a:rPr lang="en-US" dirty="0" err="1"/>
            <a:t>chí</a:t>
          </a:r>
          <a:r>
            <a:rPr lang="en-US" dirty="0"/>
            <a:t> 18. </a:t>
          </a:r>
        </a:p>
        <a:p>
          <a:r>
            <a:rPr lang="en-US" dirty="0" err="1"/>
            <a:t>Ứng</a:t>
          </a:r>
          <a:r>
            <a:rPr lang="en-US" dirty="0"/>
            <a:t> </a:t>
          </a:r>
          <a:r>
            <a:rPr lang="en-US" dirty="0" err="1"/>
            <a:t>dụng</a:t>
          </a:r>
          <a:r>
            <a:rPr lang="en-US" dirty="0"/>
            <a:t> </a:t>
          </a:r>
          <a:r>
            <a:rPr lang="en-US" dirty="0" err="1"/>
            <a:t>công</a:t>
          </a:r>
          <a:r>
            <a:rPr lang="en-US" dirty="0"/>
            <a:t> </a:t>
          </a:r>
          <a:r>
            <a:rPr lang="en-US" dirty="0" err="1"/>
            <a:t>nghệ</a:t>
          </a:r>
          <a:r>
            <a:rPr lang="en-US" dirty="0"/>
            <a:t> </a:t>
          </a:r>
          <a:r>
            <a:rPr lang="en-US" dirty="0" err="1"/>
            <a:t>thông</a:t>
          </a:r>
          <a:r>
            <a:rPr lang="en-US" dirty="0"/>
            <a:t> tin</a:t>
          </a:r>
        </a:p>
      </dgm:t>
    </dgm:pt>
    <dgm:pt modelId="{EE0D3A75-69CD-4D87-9870-87A32724B0DA}" type="parTrans" cxnId="{F82CA66A-7DAE-4F2D-88EB-C405A5299286}">
      <dgm:prSet/>
      <dgm:spPr/>
      <dgm:t>
        <a:bodyPr/>
        <a:lstStyle/>
        <a:p>
          <a:endParaRPr lang="en-US"/>
        </a:p>
      </dgm:t>
    </dgm:pt>
    <dgm:pt modelId="{722FF78E-C7F4-4449-B5A6-7676783D294C}" type="sibTrans" cxnId="{F82CA66A-7DAE-4F2D-88EB-C405A5299286}">
      <dgm:prSet/>
      <dgm:spPr/>
      <dgm:t>
        <a:bodyPr/>
        <a:lstStyle/>
        <a:p>
          <a:endParaRPr lang="en-US"/>
        </a:p>
      </dgm:t>
    </dgm:pt>
    <dgm:pt modelId="{584C3A31-7B97-4BFF-944D-7A434D0D8A13}" type="pres">
      <dgm:prSet presAssocID="{E2C90172-E853-4E19-B871-D24E53D5EBEE}" presName="cycle" presStyleCnt="0">
        <dgm:presLayoutVars>
          <dgm:chMax val="1"/>
          <dgm:dir/>
          <dgm:animLvl val="ctr"/>
          <dgm:resizeHandles val="exact"/>
        </dgm:presLayoutVars>
      </dgm:prSet>
      <dgm:spPr/>
      <dgm:t>
        <a:bodyPr/>
        <a:lstStyle/>
        <a:p>
          <a:endParaRPr kumimoji="1" lang="ja-JP" altLang="en-US"/>
        </a:p>
      </dgm:t>
    </dgm:pt>
    <dgm:pt modelId="{D608DFDB-30AE-496A-BA97-2B04CB08331B}" type="pres">
      <dgm:prSet presAssocID="{3B40EBA3-2563-48F0-9624-81B2E466B277}" presName="centerShape" presStyleLbl="node0" presStyleIdx="0" presStyleCnt="1"/>
      <dgm:spPr/>
      <dgm:t>
        <a:bodyPr/>
        <a:lstStyle/>
        <a:p>
          <a:endParaRPr kumimoji="1" lang="ja-JP" altLang="en-US"/>
        </a:p>
      </dgm:t>
    </dgm:pt>
    <dgm:pt modelId="{34AB695C-8C4B-44EE-91BA-F091C14896D0}" type="pres">
      <dgm:prSet presAssocID="{5C8A6A01-31A3-4889-9391-B6EE9218E8FA}" presName="parTrans" presStyleLbl="bgSibTrans2D1" presStyleIdx="0" presStyleCnt="2" custAng="16712018" custFlipHor="1" custScaleX="34418" custLinFactNeighborX="23341" custLinFactNeighborY="84861"/>
      <dgm:spPr/>
      <dgm:t>
        <a:bodyPr/>
        <a:lstStyle/>
        <a:p>
          <a:endParaRPr kumimoji="1" lang="ja-JP" altLang="en-US"/>
        </a:p>
      </dgm:t>
    </dgm:pt>
    <dgm:pt modelId="{D91181FD-2C8A-4E2D-8B2D-7710CA4C6995}" type="pres">
      <dgm:prSet presAssocID="{B173C0A0-BEB8-4A00-A4C6-DFDDDF581637}" presName="node" presStyleLbl="node1" presStyleIdx="0" presStyleCnt="2" custRadScaleRad="104543" custRadScaleInc="2493">
        <dgm:presLayoutVars>
          <dgm:bulletEnabled val="1"/>
        </dgm:presLayoutVars>
      </dgm:prSet>
      <dgm:spPr/>
      <dgm:t>
        <a:bodyPr/>
        <a:lstStyle/>
        <a:p>
          <a:endParaRPr kumimoji="1" lang="ja-JP" altLang="en-US"/>
        </a:p>
      </dgm:t>
    </dgm:pt>
    <dgm:pt modelId="{440A2356-D6C4-462A-B536-0982E0311020}" type="pres">
      <dgm:prSet presAssocID="{EE0D3A75-69CD-4D87-9870-87A32724B0DA}" presName="parTrans" presStyleLbl="bgSibTrans2D1" presStyleIdx="1" presStyleCnt="2" custAng="10837836" custScaleX="43989" custLinFactNeighborX="-24287" custLinFactNeighborY="98366"/>
      <dgm:spPr/>
      <dgm:t>
        <a:bodyPr/>
        <a:lstStyle/>
        <a:p>
          <a:endParaRPr kumimoji="1" lang="ja-JP" altLang="en-US"/>
        </a:p>
      </dgm:t>
    </dgm:pt>
    <dgm:pt modelId="{850991CB-54CF-4F88-8846-E846B35F42A9}" type="pres">
      <dgm:prSet presAssocID="{CA83F245-A2E4-4DB1-AFBF-FAC0EC975645}" presName="node" presStyleLbl="node1" presStyleIdx="1" presStyleCnt="2" custRadScaleRad="98354" custRadScaleInc="-1051">
        <dgm:presLayoutVars>
          <dgm:bulletEnabled val="1"/>
        </dgm:presLayoutVars>
      </dgm:prSet>
      <dgm:spPr/>
      <dgm:t>
        <a:bodyPr/>
        <a:lstStyle/>
        <a:p>
          <a:endParaRPr kumimoji="1" lang="ja-JP" altLang="en-US"/>
        </a:p>
      </dgm:t>
    </dgm:pt>
  </dgm:ptLst>
  <dgm:cxnLst>
    <dgm:cxn modelId="{F82CA66A-7DAE-4F2D-88EB-C405A5299286}" srcId="{3B40EBA3-2563-48F0-9624-81B2E466B277}" destId="{CA83F245-A2E4-4DB1-AFBF-FAC0EC975645}" srcOrd="1" destOrd="0" parTransId="{EE0D3A75-69CD-4D87-9870-87A32724B0DA}" sibTransId="{722FF78E-C7F4-4449-B5A6-7676783D294C}"/>
    <dgm:cxn modelId="{BCEB5189-5ADD-4A45-8EE1-7D0970772C23}" type="presOf" srcId="{E2C90172-E853-4E19-B871-D24E53D5EBEE}" destId="{584C3A31-7B97-4BFF-944D-7A434D0D8A13}" srcOrd="0" destOrd="0" presId="urn:microsoft.com/office/officeart/2005/8/layout/radial4"/>
    <dgm:cxn modelId="{12EDF23C-BAE1-4708-A68F-773A234DA757}" type="presOf" srcId="{CA83F245-A2E4-4DB1-AFBF-FAC0EC975645}" destId="{850991CB-54CF-4F88-8846-E846B35F42A9}" srcOrd="0" destOrd="0" presId="urn:microsoft.com/office/officeart/2005/8/layout/radial4"/>
    <dgm:cxn modelId="{D1145CDD-C6ED-464D-8086-832CD98FBDDA}" type="presOf" srcId="{5C8A6A01-31A3-4889-9391-B6EE9218E8FA}" destId="{34AB695C-8C4B-44EE-91BA-F091C14896D0}" srcOrd="0" destOrd="0" presId="urn:microsoft.com/office/officeart/2005/8/layout/radial4"/>
    <dgm:cxn modelId="{86BEF4CE-475B-48E7-95F6-8D609AFA1F01}" type="presOf" srcId="{3B40EBA3-2563-48F0-9624-81B2E466B277}" destId="{D608DFDB-30AE-496A-BA97-2B04CB08331B}" srcOrd="0" destOrd="0" presId="urn:microsoft.com/office/officeart/2005/8/layout/radial4"/>
    <dgm:cxn modelId="{2B7D26F3-A7FE-4FD7-9EFC-65DC0574FE72}" srcId="{E2C90172-E853-4E19-B871-D24E53D5EBEE}" destId="{3B40EBA3-2563-48F0-9624-81B2E466B277}" srcOrd="0" destOrd="0" parTransId="{31BB1377-A762-40B1-BC75-17C6DE314BBA}" sibTransId="{2405E5FE-62A4-4DBD-96CB-51D48296AA88}"/>
    <dgm:cxn modelId="{490A8563-6832-42E2-A143-74B1195CACA0}" srcId="{3B40EBA3-2563-48F0-9624-81B2E466B277}" destId="{B173C0A0-BEB8-4A00-A4C6-DFDDDF581637}" srcOrd="0" destOrd="0" parTransId="{5C8A6A01-31A3-4889-9391-B6EE9218E8FA}" sibTransId="{BC5DFB8A-D8BA-4739-8C5E-938DF1D19D21}"/>
    <dgm:cxn modelId="{88057466-1773-444D-A76B-F4038EF17D77}" type="presOf" srcId="{B173C0A0-BEB8-4A00-A4C6-DFDDDF581637}" destId="{D91181FD-2C8A-4E2D-8B2D-7710CA4C6995}" srcOrd="0" destOrd="0" presId="urn:microsoft.com/office/officeart/2005/8/layout/radial4"/>
    <dgm:cxn modelId="{9BB5DC39-B896-4343-9ABD-A104D9C4781F}" type="presOf" srcId="{EE0D3A75-69CD-4D87-9870-87A32724B0DA}" destId="{440A2356-D6C4-462A-B536-0982E0311020}" srcOrd="0" destOrd="0" presId="urn:microsoft.com/office/officeart/2005/8/layout/radial4"/>
    <dgm:cxn modelId="{93039B13-B523-49A5-8074-FF0E17043841}" type="presParOf" srcId="{584C3A31-7B97-4BFF-944D-7A434D0D8A13}" destId="{D608DFDB-30AE-496A-BA97-2B04CB08331B}" srcOrd="0" destOrd="0" presId="urn:microsoft.com/office/officeart/2005/8/layout/radial4"/>
    <dgm:cxn modelId="{AF2ACAC3-426C-41FB-A2E6-9298D4245235}" type="presParOf" srcId="{584C3A31-7B97-4BFF-944D-7A434D0D8A13}" destId="{34AB695C-8C4B-44EE-91BA-F091C14896D0}" srcOrd="1" destOrd="0" presId="urn:microsoft.com/office/officeart/2005/8/layout/radial4"/>
    <dgm:cxn modelId="{C96E4B14-85DD-4A6C-859E-818C1AF7DC41}" type="presParOf" srcId="{584C3A31-7B97-4BFF-944D-7A434D0D8A13}" destId="{D91181FD-2C8A-4E2D-8B2D-7710CA4C6995}" srcOrd="2" destOrd="0" presId="urn:microsoft.com/office/officeart/2005/8/layout/radial4"/>
    <dgm:cxn modelId="{C5F59FAB-20A2-4AA2-B944-A4F6BFC90E29}" type="presParOf" srcId="{584C3A31-7B97-4BFF-944D-7A434D0D8A13}" destId="{440A2356-D6C4-462A-B536-0982E0311020}" srcOrd="3" destOrd="0" presId="urn:microsoft.com/office/officeart/2005/8/layout/radial4"/>
    <dgm:cxn modelId="{769AB491-4E8F-4761-9481-A1BFA6D53236}" type="presParOf" srcId="{584C3A31-7B97-4BFF-944D-7A434D0D8A13}" destId="{850991CB-54CF-4F88-8846-E846B35F42A9}" srcOrd="4"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32687E06-E86C-4744-970D-EE37C80D39E7}" type="doc">
      <dgm:prSet loTypeId="urn:microsoft.com/office/officeart/2005/8/layout/hProcess9" loCatId="process" qsTypeId="urn:microsoft.com/office/officeart/2005/8/quickstyle/simple1" qsCatId="simple" csTypeId="urn:microsoft.com/office/officeart/2005/8/colors/colorful4" csCatId="colorful" phldr="1"/>
      <dgm:spPr/>
    </dgm:pt>
    <dgm:pt modelId="{6747D863-6317-46FE-8BE7-CB210DF54B7A}">
      <dgm:prSet phldrT="[Text]"/>
      <dgm:spPr/>
      <dgm:t>
        <a:bodyPr/>
        <a:lstStyle/>
        <a:p>
          <a:r>
            <a:rPr lang="en-US" dirty="0"/>
            <a:t>MỨC ĐẠT</a:t>
          </a:r>
        </a:p>
        <a:p>
          <a:r>
            <a:rPr lang="en-US" dirty="0" err="1"/>
            <a:t>Giao</a:t>
          </a:r>
          <a:r>
            <a:rPr lang="en-US" dirty="0"/>
            <a:t> </a:t>
          </a:r>
          <a:r>
            <a:rPr lang="en-US" dirty="0" err="1"/>
            <a:t>tiếp</a:t>
          </a:r>
          <a:r>
            <a:rPr lang="en-US" dirty="0"/>
            <a:t> </a:t>
          </a:r>
          <a:r>
            <a:rPr lang="en-US" dirty="0" err="1"/>
            <a:t>thông</a:t>
          </a:r>
          <a:r>
            <a:rPr lang="en-US" dirty="0"/>
            <a:t> </a:t>
          </a:r>
          <a:r>
            <a:rPr lang="en-US" dirty="0" err="1"/>
            <a:t>thường</a:t>
          </a:r>
          <a:r>
            <a:rPr lang="en-US" dirty="0"/>
            <a:t> </a:t>
          </a:r>
          <a:r>
            <a:rPr lang="en-US" dirty="0" err="1"/>
            <a:t>bằng</a:t>
          </a:r>
          <a:r>
            <a:rPr lang="en-US" dirty="0"/>
            <a:t> </a:t>
          </a:r>
          <a:r>
            <a:rPr lang="en-US" dirty="0" err="1"/>
            <a:t>ngoại</a:t>
          </a:r>
          <a:r>
            <a:rPr lang="en-US" dirty="0"/>
            <a:t> </a:t>
          </a:r>
          <a:r>
            <a:rPr lang="en-US" dirty="0" err="1"/>
            <a:t>ngữ</a:t>
          </a:r>
          <a:r>
            <a:rPr lang="en-US" dirty="0"/>
            <a:t> (</a:t>
          </a:r>
          <a:r>
            <a:rPr lang="en-US" dirty="0" err="1"/>
            <a:t>ưu</a:t>
          </a:r>
          <a:r>
            <a:rPr lang="en-US" dirty="0"/>
            <a:t> </a:t>
          </a:r>
          <a:r>
            <a:rPr lang="en-US" dirty="0" err="1"/>
            <a:t>tiên</a:t>
          </a:r>
          <a:r>
            <a:rPr lang="en-US" dirty="0"/>
            <a:t> </a:t>
          </a:r>
          <a:r>
            <a:rPr lang="en-US" dirty="0" err="1"/>
            <a:t>tiếng</a:t>
          </a:r>
          <a:r>
            <a:rPr lang="en-US" dirty="0"/>
            <a:t> Anh)</a:t>
          </a:r>
        </a:p>
      </dgm:t>
    </dgm:pt>
    <dgm:pt modelId="{F8AAC3CA-6E10-4DDB-9C51-8135BDA0F23A}" type="parTrans" cxnId="{01E7F06D-A7E9-400C-B183-F94236A9B267}">
      <dgm:prSet/>
      <dgm:spPr/>
      <dgm:t>
        <a:bodyPr/>
        <a:lstStyle/>
        <a:p>
          <a:endParaRPr lang="en-US"/>
        </a:p>
      </dgm:t>
    </dgm:pt>
    <dgm:pt modelId="{CDF95A9E-FF38-4122-933C-B3B229E57CB2}" type="sibTrans" cxnId="{01E7F06D-A7E9-400C-B183-F94236A9B267}">
      <dgm:prSet/>
      <dgm:spPr/>
      <dgm:t>
        <a:bodyPr/>
        <a:lstStyle/>
        <a:p>
          <a:endParaRPr lang="en-US"/>
        </a:p>
      </dgm:t>
    </dgm:pt>
    <dgm:pt modelId="{8B0EC618-DAC5-4348-B237-548B1145CAB8}">
      <dgm:prSet phldrT="[Text]"/>
      <dgm:spPr/>
      <dgm:t>
        <a:bodyPr/>
        <a:lstStyle/>
        <a:p>
          <a:r>
            <a:rPr lang="en-US" dirty="0"/>
            <a:t>MỨC KHÁ</a:t>
          </a:r>
        </a:p>
        <a:p>
          <a:r>
            <a:rPr lang="en-US" dirty="0" err="1"/>
            <a:t>Chỉ</a:t>
          </a:r>
          <a:r>
            <a:rPr lang="en-US" dirty="0"/>
            <a:t> </a:t>
          </a:r>
          <a:r>
            <a:rPr lang="en-US" dirty="0" err="1"/>
            <a:t>đạo</a:t>
          </a:r>
          <a:r>
            <a:rPr lang="en-US" dirty="0"/>
            <a:t> </a:t>
          </a:r>
          <a:r>
            <a:rPr lang="en-US" dirty="0" err="1"/>
            <a:t>xây</a:t>
          </a:r>
          <a:r>
            <a:rPr lang="en-US" dirty="0"/>
            <a:t> </a:t>
          </a:r>
          <a:r>
            <a:rPr lang="en-US" dirty="0" err="1"/>
            <a:t>dựng</a:t>
          </a:r>
          <a:r>
            <a:rPr lang="en-US" dirty="0"/>
            <a:t> </a:t>
          </a:r>
          <a:r>
            <a:rPr lang="en-US" dirty="0" err="1"/>
            <a:t>và</a:t>
          </a:r>
          <a:r>
            <a:rPr lang="en-US" dirty="0"/>
            <a:t> </a:t>
          </a:r>
          <a:r>
            <a:rPr lang="en-US" dirty="0" err="1"/>
            <a:t>tổ</a:t>
          </a:r>
          <a:r>
            <a:rPr lang="en-US" dirty="0"/>
            <a:t> </a:t>
          </a:r>
          <a:r>
            <a:rPr lang="en-US" dirty="0" err="1"/>
            <a:t>chức</a:t>
          </a:r>
          <a:r>
            <a:rPr lang="en-US" dirty="0"/>
            <a:t> </a:t>
          </a:r>
          <a:r>
            <a:rPr lang="en-US" dirty="0" err="1"/>
            <a:t>thực</a:t>
          </a:r>
          <a:r>
            <a:rPr lang="en-US" dirty="0"/>
            <a:t> </a:t>
          </a:r>
          <a:r>
            <a:rPr lang="en-US" dirty="0" err="1"/>
            <a:t>hiện</a:t>
          </a:r>
          <a:r>
            <a:rPr lang="en-US" dirty="0"/>
            <a:t> </a:t>
          </a:r>
          <a:r>
            <a:rPr lang="en-US" dirty="0" err="1"/>
            <a:t>kế</a:t>
          </a:r>
          <a:r>
            <a:rPr lang="en-US" dirty="0"/>
            <a:t> </a:t>
          </a:r>
          <a:r>
            <a:rPr lang="en-US" dirty="0" err="1"/>
            <a:t>hoạch</a:t>
          </a:r>
          <a:r>
            <a:rPr lang="en-US" dirty="0"/>
            <a:t> </a:t>
          </a:r>
          <a:r>
            <a:rPr lang="en-US" dirty="0" err="1"/>
            <a:t>phát</a:t>
          </a:r>
          <a:r>
            <a:rPr lang="en-US" dirty="0"/>
            <a:t> </a:t>
          </a:r>
          <a:r>
            <a:rPr lang="en-US" dirty="0" err="1"/>
            <a:t>triển</a:t>
          </a:r>
          <a:r>
            <a:rPr lang="en-US" dirty="0"/>
            <a:t> </a:t>
          </a:r>
          <a:r>
            <a:rPr lang="en-US" dirty="0" err="1"/>
            <a:t>năng</a:t>
          </a:r>
          <a:r>
            <a:rPr lang="en-US" dirty="0"/>
            <a:t> </a:t>
          </a:r>
          <a:r>
            <a:rPr lang="en-US" dirty="0" err="1"/>
            <a:t>lực</a:t>
          </a:r>
          <a:r>
            <a:rPr lang="en-US" dirty="0"/>
            <a:t> </a:t>
          </a:r>
          <a:r>
            <a:rPr lang="en-US" dirty="0" err="1"/>
            <a:t>sử</a:t>
          </a:r>
          <a:r>
            <a:rPr lang="en-US" dirty="0"/>
            <a:t> </a:t>
          </a:r>
          <a:r>
            <a:rPr lang="en-US" dirty="0" err="1"/>
            <a:t>dụng</a:t>
          </a:r>
          <a:r>
            <a:rPr lang="en-US" dirty="0"/>
            <a:t> </a:t>
          </a:r>
          <a:r>
            <a:rPr lang="en-US" dirty="0" err="1"/>
            <a:t>ngoại</a:t>
          </a:r>
          <a:r>
            <a:rPr lang="en-US" dirty="0"/>
            <a:t> </a:t>
          </a:r>
          <a:r>
            <a:rPr lang="en-US" dirty="0" err="1"/>
            <a:t>ngữ</a:t>
          </a:r>
          <a:r>
            <a:rPr lang="en-US" dirty="0"/>
            <a:t> (</a:t>
          </a:r>
          <a:r>
            <a:rPr lang="en-US" dirty="0" err="1"/>
            <a:t>ưu</a:t>
          </a:r>
          <a:r>
            <a:rPr lang="en-US" dirty="0"/>
            <a:t> </a:t>
          </a:r>
          <a:r>
            <a:rPr lang="en-US" dirty="0" err="1"/>
            <a:t>tiên</a:t>
          </a:r>
          <a:r>
            <a:rPr lang="en-US" dirty="0"/>
            <a:t> </a:t>
          </a:r>
          <a:r>
            <a:rPr lang="en-US" dirty="0" err="1"/>
            <a:t>tiếng</a:t>
          </a:r>
          <a:r>
            <a:rPr lang="en-US" dirty="0"/>
            <a:t> Anh) </a:t>
          </a:r>
          <a:r>
            <a:rPr lang="en-US" dirty="0" err="1"/>
            <a:t>trong</a:t>
          </a:r>
          <a:r>
            <a:rPr lang="en-US" dirty="0"/>
            <a:t> </a:t>
          </a:r>
          <a:r>
            <a:rPr lang="en-US" dirty="0" err="1"/>
            <a:t>trường</a:t>
          </a:r>
          <a:endParaRPr lang="en-US" dirty="0"/>
        </a:p>
      </dgm:t>
    </dgm:pt>
    <dgm:pt modelId="{8B57F222-CEB1-4AAB-AB12-D8BD28531F4C}" type="parTrans" cxnId="{1BD3A1DD-584D-4B05-A979-3BB144AD232A}">
      <dgm:prSet/>
      <dgm:spPr/>
      <dgm:t>
        <a:bodyPr/>
        <a:lstStyle/>
        <a:p>
          <a:endParaRPr lang="en-US"/>
        </a:p>
      </dgm:t>
    </dgm:pt>
    <dgm:pt modelId="{7202C8F4-FD9F-4876-9572-B5B61B8FA331}" type="sibTrans" cxnId="{1BD3A1DD-584D-4B05-A979-3BB144AD232A}">
      <dgm:prSet/>
      <dgm:spPr/>
      <dgm:t>
        <a:bodyPr/>
        <a:lstStyle/>
        <a:p>
          <a:endParaRPr lang="en-US"/>
        </a:p>
      </dgm:t>
    </dgm:pt>
    <dgm:pt modelId="{F97F9165-05CA-4621-8AD6-22695A115968}">
      <dgm:prSet phldrT="[Text]"/>
      <dgm:spPr/>
      <dgm:t>
        <a:bodyPr/>
        <a:lstStyle/>
        <a:p>
          <a:r>
            <a:rPr lang="en-US" dirty="0"/>
            <a:t>MỨC TỐT</a:t>
          </a:r>
        </a:p>
        <a:p>
          <a:r>
            <a:rPr lang="en-US" dirty="0"/>
            <a:t>- </a:t>
          </a:r>
          <a:r>
            <a:rPr lang="en-US" dirty="0" err="1"/>
            <a:t>Sử</a:t>
          </a:r>
          <a:r>
            <a:rPr lang="en-US" dirty="0"/>
            <a:t> </a:t>
          </a:r>
          <a:r>
            <a:rPr lang="en-US" dirty="0" err="1"/>
            <a:t>dụng</a:t>
          </a:r>
          <a:r>
            <a:rPr lang="en-US" dirty="0"/>
            <a:t> </a:t>
          </a:r>
          <a:r>
            <a:rPr lang="en-US" dirty="0" err="1"/>
            <a:t>ngoại</a:t>
          </a:r>
          <a:r>
            <a:rPr lang="en-US" dirty="0"/>
            <a:t> </a:t>
          </a:r>
          <a:r>
            <a:rPr lang="en-US" dirty="0" err="1"/>
            <a:t>ngữ</a:t>
          </a:r>
          <a:r>
            <a:rPr lang="en-US" dirty="0"/>
            <a:t> </a:t>
          </a:r>
          <a:r>
            <a:rPr lang="en-US" dirty="0" err="1"/>
            <a:t>thành</a:t>
          </a:r>
          <a:r>
            <a:rPr lang="en-US" dirty="0"/>
            <a:t> </a:t>
          </a:r>
          <a:r>
            <a:rPr lang="en-US" dirty="0" err="1"/>
            <a:t>thạo</a:t>
          </a:r>
          <a:r>
            <a:rPr lang="en-US" dirty="0"/>
            <a:t> (</a:t>
          </a:r>
          <a:r>
            <a:rPr lang="en-US" dirty="0" err="1"/>
            <a:t>ưu</a:t>
          </a:r>
          <a:r>
            <a:rPr lang="en-US" dirty="0"/>
            <a:t> </a:t>
          </a:r>
          <a:r>
            <a:rPr lang="en-US" dirty="0" err="1"/>
            <a:t>tiên</a:t>
          </a:r>
          <a:r>
            <a:rPr lang="en-US" dirty="0"/>
            <a:t> </a:t>
          </a:r>
          <a:r>
            <a:rPr lang="en-US" dirty="0" err="1"/>
            <a:t>tiếng</a:t>
          </a:r>
          <a:r>
            <a:rPr lang="en-US" dirty="0"/>
            <a:t> Anh); </a:t>
          </a:r>
        </a:p>
        <a:p>
          <a:r>
            <a:rPr lang="en-US" dirty="0"/>
            <a:t>- </a:t>
          </a:r>
          <a:r>
            <a:rPr lang="en-US" dirty="0" err="1"/>
            <a:t>Tạo</a:t>
          </a:r>
          <a:r>
            <a:rPr lang="en-US" dirty="0"/>
            <a:t>  </a:t>
          </a:r>
          <a:r>
            <a:rPr lang="en-US" dirty="0" err="1"/>
            <a:t>môi</a:t>
          </a:r>
          <a:r>
            <a:rPr lang="en-US" dirty="0"/>
            <a:t> </a:t>
          </a:r>
          <a:r>
            <a:rPr lang="en-US" dirty="0" err="1"/>
            <a:t>trường</a:t>
          </a:r>
          <a:r>
            <a:rPr lang="en-US" dirty="0"/>
            <a:t> </a:t>
          </a:r>
          <a:r>
            <a:rPr lang="en-US" dirty="0" err="1"/>
            <a:t>phát</a:t>
          </a:r>
          <a:r>
            <a:rPr lang="en-US" dirty="0"/>
            <a:t> </a:t>
          </a:r>
          <a:r>
            <a:rPr lang="en-US" dirty="0" err="1"/>
            <a:t>triển</a:t>
          </a:r>
          <a:r>
            <a:rPr lang="en-US" dirty="0"/>
            <a:t> </a:t>
          </a:r>
          <a:r>
            <a:rPr lang="en-US" dirty="0" err="1"/>
            <a:t>năng</a:t>
          </a:r>
          <a:r>
            <a:rPr lang="en-US" dirty="0"/>
            <a:t> </a:t>
          </a:r>
          <a:r>
            <a:rPr lang="en-US" dirty="0" err="1"/>
            <a:t>lực</a:t>
          </a:r>
          <a:r>
            <a:rPr lang="en-US" dirty="0"/>
            <a:t> </a:t>
          </a:r>
          <a:r>
            <a:rPr lang="en-US" dirty="0" err="1"/>
            <a:t>sử</a:t>
          </a:r>
          <a:r>
            <a:rPr lang="en-US" dirty="0"/>
            <a:t> </a:t>
          </a:r>
          <a:r>
            <a:rPr lang="en-US" dirty="0" err="1"/>
            <a:t>dụng</a:t>
          </a:r>
          <a:r>
            <a:rPr lang="en-US" dirty="0"/>
            <a:t> </a:t>
          </a:r>
          <a:r>
            <a:rPr lang="en-US" dirty="0" err="1"/>
            <a:t>ngoại</a:t>
          </a:r>
          <a:r>
            <a:rPr lang="en-US" dirty="0"/>
            <a:t> </a:t>
          </a:r>
          <a:r>
            <a:rPr lang="en-US" dirty="0" err="1"/>
            <a:t>ngữ</a:t>
          </a:r>
          <a:r>
            <a:rPr lang="en-US" dirty="0"/>
            <a:t> (</a:t>
          </a:r>
          <a:r>
            <a:rPr lang="en-US" dirty="0" err="1"/>
            <a:t>ưu</a:t>
          </a:r>
          <a:r>
            <a:rPr lang="en-US" dirty="0"/>
            <a:t> </a:t>
          </a:r>
          <a:r>
            <a:rPr lang="en-US" dirty="0" err="1"/>
            <a:t>tiên</a:t>
          </a:r>
          <a:r>
            <a:rPr lang="en-US" dirty="0"/>
            <a:t> </a:t>
          </a:r>
          <a:r>
            <a:rPr lang="en-US" dirty="0" err="1"/>
            <a:t>tiếng</a:t>
          </a:r>
          <a:r>
            <a:rPr lang="en-US" dirty="0"/>
            <a:t> Anh)  </a:t>
          </a:r>
          <a:r>
            <a:rPr lang="en-US" dirty="0" err="1"/>
            <a:t>trong</a:t>
          </a:r>
          <a:r>
            <a:rPr lang="en-US" dirty="0"/>
            <a:t> </a:t>
          </a:r>
          <a:r>
            <a:rPr lang="en-US" dirty="0" err="1"/>
            <a:t>trường</a:t>
          </a:r>
          <a:r>
            <a:rPr lang="en-US" dirty="0"/>
            <a:t>. </a:t>
          </a:r>
        </a:p>
      </dgm:t>
    </dgm:pt>
    <dgm:pt modelId="{59604010-56C3-43C2-9E07-D30EAAF4CD63}" type="parTrans" cxnId="{FEEC6A00-AC05-4117-9CE7-A18938DD710E}">
      <dgm:prSet/>
      <dgm:spPr/>
      <dgm:t>
        <a:bodyPr/>
        <a:lstStyle/>
        <a:p>
          <a:endParaRPr lang="en-US"/>
        </a:p>
      </dgm:t>
    </dgm:pt>
    <dgm:pt modelId="{FB9B2532-0009-4102-9F22-ACAF42214D7D}" type="sibTrans" cxnId="{FEEC6A00-AC05-4117-9CE7-A18938DD710E}">
      <dgm:prSet/>
      <dgm:spPr/>
      <dgm:t>
        <a:bodyPr/>
        <a:lstStyle/>
        <a:p>
          <a:endParaRPr lang="en-US"/>
        </a:p>
      </dgm:t>
    </dgm:pt>
    <dgm:pt modelId="{538B8B08-57BC-4824-93EF-6F24DA16217A}" type="pres">
      <dgm:prSet presAssocID="{32687E06-E86C-4744-970D-EE37C80D39E7}" presName="CompostProcess" presStyleCnt="0">
        <dgm:presLayoutVars>
          <dgm:dir/>
          <dgm:resizeHandles val="exact"/>
        </dgm:presLayoutVars>
      </dgm:prSet>
      <dgm:spPr/>
    </dgm:pt>
    <dgm:pt modelId="{3552A19B-2F18-406C-B836-EEC010281EF6}" type="pres">
      <dgm:prSet presAssocID="{32687E06-E86C-4744-970D-EE37C80D39E7}" presName="arrow" presStyleLbl="bgShp" presStyleIdx="0" presStyleCnt="1"/>
      <dgm:spPr/>
    </dgm:pt>
    <dgm:pt modelId="{C83D6E28-2A84-46FF-AA9F-A4480D0EE105}" type="pres">
      <dgm:prSet presAssocID="{32687E06-E86C-4744-970D-EE37C80D39E7}" presName="linearProcess" presStyleCnt="0"/>
      <dgm:spPr/>
    </dgm:pt>
    <dgm:pt modelId="{D1B9C7C6-110F-4B63-8879-DCA4945F5A2D}" type="pres">
      <dgm:prSet presAssocID="{6747D863-6317-46FE-8BE7-CB210DF54B7A}" presName="textNode" presStyleLbl="node1" presStyleIdx="0" presStyleCnt="3" custLinFactNeighborX="-6667" custLinFactNeighborY="2500">
        <dgm:presLayoutVars>
          <dgm:bulletEnabled val="1"/>
        </dgm:presLayoutVars>
      </dgm:prSet>
      <dgm:spPr/>
      <dgm:t>
        <a:bodyPr/>
        <a:lstStyle/>
        <a:p>
          <a:endParaRPr kumimoji="1" lang="ja-JP" altLang="en-US"/>
        </a:p>
      </dgm:t>
    </dgm:pt>
    <dgm:pt modelId="{01F1904E-331C-4180-977B-4CD9B3E8549E}" type="pres">
      <dgm:prSet presAssocID="{CDF95A9E-FF38-4122-933C-B3B229E57CB2}" presName="sibTrans" presStyleCnt="0"/>
      <dgm:spPr/>
    </dgm:pt>
    <dgm:pt modelId="{F7C69D7B-7C4E-4B96-8910-EE615B5FC344}" type="pres">
      <dgm:prSet presAssocID="{8B0EC618-DAC5-4348-B237-548B1145CAB8}" presName="textNode" presStyleLbl="node1" presStyleIdx="1" presStyleCnt="3" custLinFactNeighborX="-35555" custLinFactNeighborY="2500">
        <dgm:presLayoutVars>
          <dgm:bulletEnabled val="1"/>
        </dgm:presLayoutVars>
      </dgm:prSet>
      <dgm:spPr/>
      <dgm:t>
        <a:bodyPr/>
        <a:lstStyle/>
        <a:p>
          <a:endParaRPr kumimoji="1" lang="ja-JP" altLang="en-US"/>
        </a:p>
      </dgm:t>
    </dgm:pt>
    <dgm:pt modelId="{7B5CFD11-0BEE-4649-80DF-621BC2373A44}" type="pres">
      <dgm:prSet presAssocID="{7202C8F4-FD9F-4876-9572-B5B61B8FA331}" presName="sibTrans" presStyleCnt="0"/>
      <dgm:spPr/>
    </dgm:pt>
    <dgm:pt modelId="{DA77809B-6729-456F-8231-F0AB83B553CF}" type="pres">
      <dgm:prSet presAssocID="{F97F9165-05CA-4621-8AD6-22695A115968}" presName="textNode" presStyleLbl="node1" presStyleIdx="2" presStyleCnt="3" custLinFactNeighborX="-64444" custLinFactNeighborY="-5000">
        <dgm:presLayoutVars>
          <dgm:bulletEnabled val="1"/>
        </dgm:presLayoutVars>
      </dgm:prSet>
      <dgm:spPr/>
      <dgm:t>
        <a:bodyPr/>
        <a:lstStyle/>
        <a:p>
          <a:endParaRPr kumimoji="1" lang="ja-JP" altLang="en-US"/>
        </a:p>
      </dgm:t>
    </dgm:pt>
  </dgm:ptLst>
  <dgm:cxnLst>
    <dgm:cxn modelId="{710BC01A-1542-4885-B318-80B917C0C132}" type="presOf" srcId="{8B0EC618-DAC5-4348-B237-548B1145CAB8}" destId="{F7C69D7B-7C4E-4B96-8910-EE615B5FC344}" srcOrd="0" destOrd="0" presId="urn:microsoft.com/office/officeart/2005/8/layout/hProcess9"/>
    <dgm:cxn modelId="{01E7F06D-A7E9-400C-B183-F94236A9B267}" srcId="{32687E06-E86C-4744-970D-EE37C80D39E7}" destId="{6747D863-6317-46FE-8BE7-CB210DF54B7A}" srcOrd="0" destOrd="0" parTransId="{F8AAC3CA-6E10-4DDB-9C51-8135BDA0F23A}" sibTransId="{CDF95A9E-FF38-4122-933C-B3B229E57CB2}"/>
    <dgm:cxn modelId="{FEEC6A00-AC05-4117-9CE7-A18938DD710E}" srcId="{32687E06-E86C-4744-970D-EE37C80D39E7}" destId="{F97F9165-05CA-4621-8AD6-22695A115968}" srcOrd="2" destOrd="0" parTransId="{59604010-56C3-43C2-9E07-D30EAAF4CD63}" sibTransId="{FB9B2532-0009-4102-9F22-ACAF42214D7D}"/>
    <dgm:cxn modelId="{4F990B8D-72EC-48E4-BE5C-5EFB761E3D56}" type="presOf" srcId="{F97F9165-05CA-4621-8AD6-22695A115968}" destId="{DA77809B-6729-456F-8231-F0AB83B553CF}" srcOrd="0" destOrd="0" presId="urn:microsoft.com/office/officeart/2005/8/layout/hProcess9"/>
    <dgm:cxn modelId="{1BD3A1DD-584D-4B05-A979-3BB144AD232A}" srcId="{32687E06-E86C-4744-970D-EE37C80D39E7}" destId="{8B0EC618-DAC5-4348-B237-548B1145CAB8}" srcOrd="1" destOrd="0" parTransId="{8B57F222-CEB1-4AAB-AB12-D8BD28531F4C}" sibTransId="{7202C8F4-FD9F-4876-9572-B5B61B8FA331}"/>
    <dgm:cxn modelId="{CEA18030-64BB-417A-BA9A-EA297976DAE9}" type="presOf" srcId="{6747D863-6317-46FE-8BE7-CB210DF54B7A}" destId="{D1B9C7C6-110F-4B63-8879-DCA4945F5A2D}" srcOrd="0" destOrd="0" presId="urn:microsoft.com/office/officeart/2005/8/layout/hProcess9"/>
    <dgm:cxn modelId="{5F1DE2ED-3E4C-4D80-94E9-045531414C71}" type="presOf" srcId="{32687E06-E86C-4744-970D-EE37C80D39E7}" destId="{538B8B08-57BC-4824-93EF-6F24DA16217A}" srcOrd="0" destOrd="0" presId="urn:microsoft.com/office/officeart/2005/8/layout/hProcess9"/>
    <dgm:cxn modelId="{15940E47-679D-48FA-9C04-B08F8D642991}" type="presParOf" srcId="{538B8B08-57BC-4824-93EF-6F24DA16217A}" destId="{3552A19B-2F18-406C-B836-EEC010281EF6}" srcOrd="0" destOrd="0" presId="urn:microsoft.com/office/officeart/2005/8/layout/hProcess9"/>
    <dgm:cxn modelId="{2936C0C6-EA10-4FDF-B8FC-12872844319A}" type="presParOf" srcId="{538B8B08-57BC-4824-93EF-6F24DA16217A}" destId="{C83D6E28-2A84-46FF-AA9F-A4480D0EE105}" srcOrd="1" destOrd="0" presId="urn:microsoft.com/office/officeart/2005/8/layout/hProcess9"/>
    <dgm:cxn modelId="{03B35AAE-CA94-4AA3-8ED2-69541EC6C239}" type="presParOf" srcId="{C83D6E28-2A84-46FF-AA9F-A4480D0EE105}" destId="{D1B9C7C6-110F-4B63-8879-DCA4945F5A2D}" srcOrd="0" destOrd="0" presId="urn:microsoft.com/office/officeart/2005/8/layout/hProcess9"/>
    <dgm:cxn modelId="{9879578D-F416-4BBD-9744-99BE2B3E0113}" type="presParOf" srcId="{C83D6E28-2A84-46FF-AA9F-A4480D0EE105}" destId="{01F1904E-331C-4180-977B-4CD9B3E8549E}" srcOrd="1" destOrd="0" presId="urn:microsoft.com/office/officeart/2005/8/layout/hProcess9"/>
    <dgm:cxn modelId="{9DFB2E1C-A296-4EF5-A1D5-7E436E6ADC05}" type="presParOf" srcId="{C83D6E28-2A84-46FF-AA9F-A4480D0EE105}" destId="{F7C69D7B-7C4E-4B96-8910-EE615B5FC344}" srcOrd="2" destOrd="0" presId="urn:microsoft.com/office/officeart/2005/8/layout/hProcess9"/>
    <dgm:cxn modelId="{B0102D2D-FB4A-4330-9E23-A781FF23B775}" type="presParOf" srcId="{C83D6E28-2A84-46FF-AA9F-A4480D0EE105}" destId="{7B5CFD11-0BEE-4649-80DF-621BC2373A44}" srcOrd="3" destOrd="0" presId="urn:microsoft.com/office/officeart/2005/8/layout/hProcess9"/>
    <dgm:cxn modelId="{A8588ACD-5DCB-466F-8831-166E2425C40E}" type="presParOf" srcId="{C83D6E28-2A84-46FF-AA9F-A4480D0EE105}" destId="{DA77809B-6729-456F-8231-F0AB83B553CF}"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32687E06-E86C-4744-970D-EE37C80D39E7}" type="doc">
      <dgm:prSet loTypeId="urn:microsoft.com/office/officeart/2005/8/layout/hProcess9" loCatId="process" qsTypeId="urn:microsoft.com/office/officeart/2005/8/quickstyle/simple1" qsCatId="simple" csTypeId="urn:microsoft.com/office/officeart/2005/8/colors/colorful4" csCatId="colorful" phldr="1"/>
      <dgm:spPr/>
    </dgm:pt>
    <dgm:pt modelId="{6747D863-6317-46FE-8BE7-CB210DF54B7A}">
      <dgm:prSet phldrT="[Text]"/>
      <dgm:spPr/>
      <dgm:t>
        <a:bodyPr/>
        <a:lstStyle/>
        <a:p>
          <a:r>
            <a:rPr lang="en-US" dirty="0"/>
            <a:t>MỨC ĐẠT</a:t>
          </a:r>
        </a:p>
        <a:p>
          <a:r>
            <a:rPr lang="en-US" dirty="0" err="1"/>
            <a:t>sử</a:t>
          </a:r>
          <a:r>
            <a:rPr lang="en-US" dirty="0"/>
            <a:t> </a:t>
          </a:r>
          <a:r>
            <a:rPr lang="en-US" dirty="0" err="1"/>
            <a:t>dụng</a:t>
          </a:r>
          <a:r>
            <a:rPr lang="en-US" dirty="0"/>
            <a:t> </a:t>
          </a:r>
          <a:r>
            <a:rPr lang="en-US" dirty="0" err="1"/>
            <a:t>được</a:t>
          </a:r>
          <a:r>
            <a:rPr lang="en-US" dirty="0"/>
            <a:t> </a:t>
          </a:r>
          <a:r>
            <a:rPr lang="en-US" dirty="0" err="1"/>
            <a:t>một</a:t>
          </a:r>
          <a:r>
            <a:rPr lang="en-US" dirty="0"/>
            <a:t> </a:t>
          </a:r>
          <a:r>
            <a:rPr lang="en-US" dirty="0" err="1"/>
            <a:t>số</a:t>
          </a:r>
          <a:r>
            <a:rPr lang="en-US" dirty="0"/>
            <a:t> </a:t>
          </a:r>
          <a:r>
            <a:rPr lang="en-US" dirty="0" err="1"/>
            <a:t>công</a:t>
          </a:r>
          <a:r>
            <a:rPr lang="en-US" dirty="0"/>
            <a:t> </a:t>
          </a:r>
          <a:r>
            <a:rPr lang="en-US" dirty="0" err="1"/>
            <a:t>cụ</a:t>
          </a:r>
          <a:r>
            <a:rPr lang="en-US" dirty="0"/>
            <a:t> </a:t>
          </a:r>
          <a:r>
            <a:rPr lang="en-US" dirty="0" err="1"/>
            <a:t>công</a:t>
          </a:r>
          <a:r>
            <a:rPr lang="en-US" dirty="0"/>
            <a:t> </a:t>
          </a:r>
          <a:r>
            <a:rPr lang="en-US" dirty="0" err="1"/>
            <a:t>nghệ</a:t>
          </a:r>
          <a:r>
            <a:rPr lang="en-US" dirty="0"/>
            <a:t> </a:t>
          </a:r>
          <a:r>
            <a:rPr lang="en-US" dirty="0" err="1"/>
            <a:t>thông</a:t>
          </a:r>
          <a:r>
            <a:rPr lang="en-US" dirty="0"/>
            <a:t> tin </a:t>
          </a:r>
          <a:r>
            <a:rPr lang="en-US" dirty="0" err="1"/>
            <a:t>thông</a:t>
          </a:r>
          <a:r>
            <a:rPr lang="en-US" dirty="0"/>
            <a:t> </a:t>
          </a:r>
          <a:r>
            <a:rPr lang="en-US" dirty="0" err="1"/>
            <a:t>dụng</a:t>
          </a:r>
          <a:r>
            <a:rPr lang="en-US" dirty="0"/>
            <a:t> </a:t>
          </a:r>
          <a:r>
            <a:rPr lang="en-US" dirty="0" err="1"/>
            <a:t>trong</a:t>
          </a:r>
          <a:r>
            <a:rPr lang="en-US" dirty="0"/>
            <a:t> </a:t>
          </a:r>
          <a:r>
            <a:rPr lang="en-US" dirty="0" err="1"/>
            <a:t>quản</a:t>
          </a:r>
          <a:r>
            <a:rPr lang="en-US" dirty="0"/>
            <a:t> </a:t>
          </a:r>
          <a:r>
            <a:rPr lang="en-US" dirty="0" err="1"/>
            <a:t>trị</a:t>
          </a:r>
          <a:r>
            <a:rPr lang="en-US" dirty="0"/>
            <a:t> </a:t>
          </a:r>
          <a:r>
            <a:rPr lang="en-US" dirty="0" err="1"/>
            <a:t>nhà</a:t>
          </a:r>
          <a:r>
            <a:rPr lang="en-US" dirty="0"/>
            <a:t> </a:t>
          </a:r>
          <a:r>
            <a:rPr lang="en-US" dirty="0" err="1"/>
            <a:t>trường</a:t>
          </a:r>
          <a:endParaRPr lang="en-US" dirty="0"/>
        </a:p>
      </dgm:t>
    </dgm:pt>
    <dgm:pt modelId="{F8AAC3CA-6E10-4DDB-9C51-8135BDA0F23A}" type="parTrans" cxnId="{01E7F06D-A7E9-400C-B183-F94236A9B267}">
      <dgm:prSet/>
      <dgm:spPr/>
      <dgm:t>
        <a:bodyPr/>
        <a:lstStyle/>
        <a:p>
          <a:endParaRPr lang="en-US"/>
        </a:p>
      </dgm:t>
    </dgm:pt>
    <dgm:pt modelId="{CDF95A9E-FF38-4122-933C-B3B229E57CB2}" type="sibTrans" cxnId="{01E7F06D-A7E9-400C-B183-F94236A9B267}">
      <dgm:prSet/>
      <dgm:spPr/>
      <dgm:t>
        <a:bodyPr/>
        <a:lstStyle/>
        <a:p>
          <a:endParaRPr lang="en-US"/>
        </a:p>
      </dgm:t>
    </dgm:pt>
    <dgm:pt modelId="{8B0EC618-DAC5-4348-B237-548B1145CAB8}">
      <dgm:prSet phldrT="[Text]"/>
      <dgm:spPr/>
      <dgm:t>
        <a:bodyPr/>
        <a:lstStyle/>
        <a:p>
          <a:r>
            <a:rPr lang="en-US" dirty="0"/>
            <a:t>MỨC KHÁ</a:t>
          </a:r>
        </a:p>
        <a:p>
          <a:r>
            <a:rPr lang="en-US" dirty="0" err="1"/>
            <a:t>sử</a:t>
          </a:r>
          <a:r>
            <a:rPr lang="en-US" dirty="0"/>
            <a:t> </a:t>
          </a:r>
          <a:r>
            <a:rPr lang="en-US" dirty="0" err="1"/>
            <a:t>dụng</a:t>
          </a:r>
          <a:r>
            <a:rPr lang="en-US" dirty="0"/>
            <a:t> </a:t>
          </a:r>
          <a:r>
            <a:rPr lang="en-US" dirty="0" err="1"/>
            <a:t>được</a:t>
          </a:r>
          <a:r>
            <a:rPr lang="en-US" dirty="0"/>
            <a:t> </a:t>
          </a:r>
          <a:r>
            <a:rPr lang="en-US" dirty="0" err="1"/>
            <a:t>các</a:t>
          </a:r>
          <a:r>
            <a:rPr lang="en-US" dirty="0"/>
            <a:t> </a:t>
          </a:r>
          <a:r>
            <a:rPr lang="en-US" dirty="0" err="1"/>
            <a:t>phần</a:t>
          </a:r>
          <a:r>
            <a:rPr lang="en-US" dirty="0"/>
            <a:t> </a:t>
          </a:r>
          <a:r>
            <a:rPr lang="en-US" dirty="0" err="1"/>
            <a:t>mềm</a:t>
          </a:r>
          <a:r>
            <a:rPr lang="en-US" dirty="0"/>
            <a:t> </a:t>
          </a:r>
          <a:r>
            <a:rPr lang="en-US" dirty="0" err="1"/>
            <a:t>hỗ</a:t>
          </a:r>
          <a:r>
            <a:rPr lang="en-US" dirty="0"/>
            <a:t> </a:t>
          </a:r>
          <a:r>
            <a:rPr lang="en-US" dirty="0" err="1"/>
            <a:t>trợ</a:t>
          </a:r>
          <a:r>
            <a:rPr lang="en-US" dirty="0"/>
            <a:t> </a:t>
          </a:r>
          <a:r>
            <a:rPr lang="en-US" dirty="0" err="1"/>
            <a:t>quản</a:t>
          </a:r>
          <a:r>
            <a:rPr lang="en-US" dirty="0"/>
            <a:t> </a:t>
          </a:r>
          <a:r>
            <a:rPr lang="en-US" dirty="0" err="1"/>
            <a:t>trị</a:t>
          </a:r>
          <a:r>
            <a:rPr lang="en-US" dirty="0"/>
            <a:t> </a:t>
          </a:r>
          <a:r>
            <a:rPr lang="en-US" dirty="0" err="1"/>
            <a:t>nhà</a:t>
          </a:r>
          <a:r>
            <a:rPr lang="en-US" dirty="0"/>
            <a:t> </a:t>
          </a:r>
          <a:r>
            <a:rPr lang="en-US" dirty="0" err="1"/>
            <a:t>trường</a:t>
          </a:r>
          <a:endParaRPr lang="en-US" dirty="0"/>
        </a:p>
      </dgm:t>
    </dgm:pt>
    <dgm:pt modelId="{8B57F222-CEB1-4AAB-AB12-D8BD28531F4C}" type="parTrans" cxnId="{1BD3A1DD-584D-4B05-A979-3BB144AD232A}">
      <dgm:prSet/>
      <dgm:spPr/>
      <dgm:t>
        <a:bodyPr/>
        <a:lstStyle/>
        <a:p>
          <a:endParaRPr lang="en-US"/>
        </a:p>
      </dgm:t>
    </dgm:pt>
    <dgm:pt modelId="{7202C8F4-FD9F-4876-9572-B5B61B8FA331}" type="sibTrans" cxnId="{1BD3A1DD-584D-4B05-A979-3BB144AD232A}">
      <dgm:prSet/>
      <dgm:spPr/>
      <dgm:t>
        <a:bodyPr/>
        <a:lstStyle/>
        <a:p>
          <a:endParaRPr lang="en-US"/>
        </a:p>
      </dgm:t>
    </dgm:pt>
    <dgm:pt modelId="{F97F9165-05CA-4621-8AD6-22695A115968}">
      <dgm:prSet phldrT="[Text]"/>
      <dgm:spPr/>
      <dgm:t>
        <a:bodyPr/>
        <a:lstStyle/>
        <a:p>
          <a:r>
            <a:rPr lang="en-US" dirty="0"/>
            <a:t>MỨC TỐT</a:t>
          </a:r>
        </a:p>
        <a:p>
          <a:r>
            <a:rPr lang="en-US" dirty="0" err="1"/>
            <a:t>tạo</a:t>
          </a:r>
          <a:r>
            <a:rPr lang="en-US" dirty="0"/>
            <a:t> </a:t>
          </a:r>
          <a:r>
            <a:rPr lang="en-US" dirty="0" err="1"/>
            <a:t>lập</a:t>
          </a:r>
          <a:r>
            <a:rPr lang="en-US" dirty="0"/>
            <a:t> </a:t>
          </a:r>
          <a:r>
            <a:rPr lang="en-US" dirty="0" err="1"/>
            <a:t>được</a:t>
          </a:r>
          <a:r>
            <a:rPr lang="en-US" dirty="0"/>
            <a:t> </a:t>
          </a:r>
          <a:r>
            <a:rPr lang="en-US" dirty="0" err="1"/>
            <a:t>môi</a:t>
          </a:r>
          <a:r>
            <a:rPr lang="en-US" dirty="0"/>
            <a:t> </a:t>
          </a:r>
          <a:r>
            <a:rPr lang="en-US" dirty="0" err="1"/>
            <a:t>trường</a:t>
          </a:r>
          <a:r>
            <a:rPr lang="en-US" dirty="0"/>
            <a:t> </a:t>
          </a:r>
          <a:r>
            <a:rPr lang="en-US" dirty="0" err="1"/>
            <a:t>ứng</a:t>
          </a:r>
          <a:r>
            <a:rPr lang="en-US" dirty="0"/>
            <a:t> </a:t>
          </a:r>
          <a:r>
            <a:rPr lang="en-US" dirty="0" err="1"/>
            <a:t>dụng</a:t>
          </a:r>
          <a:r>
            <a:rPr lang="en-US" dirty="0"/>
            <a:t> </a:t>
          </a:r>
          <a:r>
            <a:rPr lang="en-US" dirty="0" err="1"/>
            <a:t>công</a:t>
          </a:r>
          <a:r>
            <a:rPr lang="en-US" dirty="0"/>
            <a:t> </a:t>
          </a:r>
          <a:r>
            <a:rPr lang="en-US" dirty="0" err="1"/>
            <a:t>nghệ</a:t>
          </a:r>
          <a:r>
            <a:rPr lang="en-US" dirty="0"/>
            <a:t> </a:t>
          </a:r>
          <a:r>
            <a:rPr lang="en-US" dirty="0" err="1"/>
            <a:t>thông</a:t>
          </a:r>
          <a:r>
            <a:rPr lang="en-US" dirty="0"/>
            <a:t> tin </a:t>
          </a:r>
          <a:r>
            <a:rPr lang="en-US" dirty="0" err="1"/>
            <a:t>trong</a:t>
          </a:r>
          <a:r>
            <a:rPr lang="en-US" dirty="0"/>
            <a:t> </a:t>
          </a:r>
          <a:r>
            <a:rPr lang="en-US" dirty="0" err="1"/>
            <a:t>hoạt</a:t>
          </a:r>
          <a:r>
            <a:rPr lang="en-US" dirty="0"/>
            <a:t> </a:t>
          </a:r>
          <a:r>
            <a:rPr lang="en-US" dirty="0" err="1"/>
            <a:t>động</a:t>
          </a:r>
          <a:r>
            <a:rPr lang="en-US" dirty="0"/>
            <a:t> </a:t>
          </a:r>
          <a:r>
            <a:rPr lang="en-US" dirty="0" err="1"/>
            <a:t>dạy</a:t>
          </a:r>
          <a:r>
            <a:rPr lang="en-US" dirty="0"/>
            <a:t>, </a:t>
          </a:r>
          <a:r>
            <a:rPr lang="en-US" dirty="0" err="1"/>
            <a:t>học</a:t>
          </a:r>
          <a:r>
            <a:rPr lang="en-US" dirty="0"/>
            <a:t> </a:t>
          </a:r>
          <a:r>
            <a:rPr lang="en-US" dirty="0" err="1"/>
            <a:t>và</a:t>
          </a:r>
          <a:r>
            <a:rPr lang="en-US" dirty="0"/>
            <a:t> </a:t>
          </a:r>
          <a:r>
            <a:rPr lang="en-US" dirty="0" err="1"/>
            <a:t>quản</a:t>
          </a:r>
          <a:r>
            <a:rPr lang="en-US" dirty="0"/>
            <a:t> </a:t>
          </a:r>
          <a:r>
            <a:rPr lang="en-US" dirty="0" err="1"/>
            <a:t>trị</a:t>
          </a:r>
          <a:r>
            <a:rPr lang="en-US" dirty="0"/>
            <a:t> </a:t>
          </a:r>
          <a:r>
            <a:rPr lang="en-US" dirty="0" err="1"/>
            <a:t>nhà</a:t>
          </a:r>
          <a:r>
            <a:rPr lang="en-US" dirty="0"/>
            <a:t> </a:t>
          </a:r>
          <a:r>
            <a:rPr lang="en-US" dirty="0" err="1"/>
            <a:t>trường</a:t>
          </a:r>
          <a:endParaRPr lang="en-US" dirty="0"/>
        </a:p>
      </dgm:t>
    </dgm:pt>
    <dgm:pt modelId="{59604010-56C3-43C2-9E07-D30EAAF4CD63}" type="parTrans" cxnId="{FEEC6A00-AC05-4117-9CE7-A18938DD710E}">
      <dgm:prSet/>
      <dgm:spPr/>
      <dgm:t>
        <a:bodyPr/>
        <a:lstStyle/>
        <a:p>
          <a:endParaRPr lang="en-US"/>
        </a:p>
      </dgm:t>
    </dgm:pt>
    <dgm:pt modelId="{FB9B2532-0009-4102-9F22-ACAF42214D7D}" type="sibTrans" cxnId="{FEEC6A00-AC05-4117-9CE7-A18938DD710E}">
      <dgm:prSet/>
      <dgm:spPr/>
      <dgm:t>
        <a:bodyPr/>
        <a:lstStyle/>
        <a:p>
          <a:endParaRPr lang="en-US"/>
        </a:p>
      </dgm:t>
    </dgm:pt>
    <dgm:pt modelId="{538B8B08-57BC-4824-93EF-6F24DA16217A}" type="pres">
      <dgm:prSet presAssocID="{32687E06-E86C-4744-970D-EE37C80D39E7}" presName="CompostProcess" presStyleCnt="0">
        <dgm:presLayoutVars>
          <dgm:dir/>
          <dgm:resizeHandles val="exact"/>
        </dgm:presLayoutVars>
      </dgm:prSet>
      <dgm:spPr/>
    </dgm:pt>
    <dgm:pt modelId="{3552A19B-2F18-406C-B836-EEC010281EF6}" type="pres">
      <dgm:prSet presAssocID="{32687E06-E86C-4744-970D-EE37C80D39E7}" presName="arrow" presStyleLbl="bgShp" presStyleIdx="0" presStyleCnt="1"/>
      <dgm:spPr/>
    </dgm:pt>
    <dgm:pt modelId="{C83D6E28-2A84-46FF-AA9F-A4480D0EE105}" type="pres">
      <dgm:prSet presAssocID="{32687E06-E86C-4744-970D-EE37C80D39E7}" presName="linearProcess" presStyleCnt="0"/>
      <dgm:spPr/>
    </dgm:pt>
    <dgm:pt modelId="{D1B9C7C6-110F-4B63-8879-DCA4945F5A2D}" type="pres">
      <dgm:prSet presAssocID="{6747D863-6317-46FE-8BE7-CB210DF54B7A}" presName="textNode" presStyleLbl="node1" presStyleIdx="0" presStyleCnt="3" custLinFactNeighborX="-6667" custLinFactNeighborY="2500">
        <dgm:presLayoutVars>
          <dgm:bulletEnabled val="1"/>
        </dgm:presLayoutVars>
      </dgm:prSet>
      <dgm:spPr/>
      <dgm:t>
        <a:bodyPr/>
        <a:lstStyle/>
        <a:p>
          <a:endParaRPr kumimoji="1" lang="ja-JP" altLang="en-US"/>
        </a:p>
      </dgm:t>
    </dgm:pt>
    <dgm:pt modelId="{01F1904E-331C-4180-977B-4CD9B3E8549E}" type="pres">
      <dgm:prSet presAssocID="{CDF95A9E-FF38-4122-933C-B3B229E57CB2}" presName="sibTrans" presStyleCnt="0"/>
      <dgm:spPr/>
    </dgm:pt>
    <dgm:pt modelId="{F7C69D7B-7C4E-4B96-8910-EE615B5FC344}" type="pres">
      <dgm:prSet presAssocID="{8B0EC618-DAC5-4348-B237-548B1145CAB8}" presName="textNode" presStyleLbl="node1" presStyleIdx="1" presStyleCnt="3" custLinFactNeighborX="-35555" custLinFactNeighborY="2500">
        <dgm:presLayoutVars>
          <dgm:bulletEnabled val="1"/>
        </dgm:presLayoutVars>
      </dgm:prSet>
      <dgm:spPr/>
      <dgm:t>
        <a:bodyPr/>
        <a:lstStyle/>
        <a:p>
          <a:endParaRPr kumimoji="1" lang="ja-JP" altLang="en-US"/>
        </a:p>
      </dgm:t>
    </dgm:pt>
    <dgm:pt modelId="{7B5CFD11-0BEE-4649-80DF-621BC2373A44}" type="pres">
      <dgm:prSet presAssocID="{7202C8F4-FD9F-4876-9572-B5B61B8FA331}" presName="sibTrans" presStyleCnt="0"/>
      <dgm:spPr/>
    </dgm:pt>
    <dgm:pt modelId="{DA77809B-6729-456F-8231-F0AB83B553CF}" type="pres">
      <dgm:prSet presAssocID="{F97F9165-05CA-4621-8AD6-22695A115968}" presName="textNode" presStyleLbl="node1" presStyleIdx="2" presStyleCnt="3" custLinFactNeighborX="-64444" custLinFactNeighborY="-5000">
        <dgm:presLayoutVars>
          <dgm:bulletEnabled val="1"/>
        </dgm:presLayoutVars>
      </dgm:prSet>
      <dgm:spPr/>
      <dgm:t>
        <a:bodyPr/>
        <a:lstStyle/>
        <a:p>
          <a:endParaRPr kumimoji="1" lang="ja-JP" altLang="en-US"/>
        </a:p>
      </dgm:t>
    </dgm:pt>
  </dgm:ptLst>
  <dgm:cxnLst>
    <dgm:cxn modelId="{710BC01A-1542-4885-B318-80B917C0C132}" type="presOf" srcId="{8B0EC618-DAC5-4348-B237-548B1145CAB8}" destId="{F7C69D7B-7C4E-4B96-8910-EE615B5FC344}" srcOrd="0" destOrd="0" presId="urn:microsoft.com/office/officeart/2005/8/layout/hProcess9"/>
    <dgm:cxn modelId="{01E7F06D-A7E9-400C-B183-F94236A9B267}" srcId="{32687E06-E86C-4744-970D-EE37C80D39E7}" destId="{6747D863-6317-46FE-8BE7-CB210DF54B7A}" srcOrd="0" destOrd="0" parTransId="{F8AAC3CA-6E10-4DDB-9C51-8135BDA0F23A}" sibTransId="{CDF95A9E-FF38-4122-933C-B3B229E57CB2}"/>
    <dgm:cxn modelId="{FEEC6A00-AC05-4117-9CE7-A18938DD710E}" srcId="{32687E06-E86C-4744-970D-EE37C80D39E7}" destId="{F97F9165-05CA-4621-8AD6-22695A115968}" srcOrd="2" destOrd="0" parTransId="{59604010-56C3-43C2-9E07-D30EAAF4CD63}" sibTransId="{FB9B2532-0009-4102-9F22-ACAF42214D7D}"/>
    <dgm:cxn modelId="{4F990B8D-72EC-48E4-BE5C-5EFB761E3D56}" type="presOf" srcId="{F97F9165-05CA-4621-8AD6-22695A115968}" destId="{DA77809B-6729-456F-8231-F0AB83B553CF}" srcOrd="0" destOrd="0" presId="urn:microsoft.com/office/officeart/2005/8/layout/hProcess9"/>
    <dgm:cxn modelId="{1BD3A1DD-584D-4B05-A979-3BB144AD232A}" srcId="{32687E06-E86C-4744-970D-EE37C80D39E7}" destId="{8B0EC618-DAC5-4348-B237-548B1145CAB8}" srcOrd="1" destOrd="0" parTransId="{8B57F222-CEB1-4AAB-AB12-D8BD28531F4C}" sibTransId="{7202C8F4-FD9F-4876-9572-B5B61B8FA331}"/>
    <dgm:cxn modelId="{CEA18030-64BB-417A-BA9A-EA297976DAE9}" type="presOf" srcId="{6747D863-6317-46FE-8BE7-CB210DF54B7A}" destId="{D1B9C7C6-110F-4B63-8879-DCA4945F5A2D}" srcOrd="0" destOrd="0" presId="urn:microsoft.com/office/officeart/2005/8/layout/hProcess9"/>
    <dgm:cxn modelId="{5F1DE2ED-3E4C-4D80-94E9-045531414C71}" type="presOf" srcId="{32687E06-E86C-4744-970D-EE37C80D39E7}" destId="{538B8B08-57BC-4824-93EF-6F24DA16217A}" srcOrd="0" destOrd="0" presId="urn:microsoft.com/office/officeart/2005/8/layout/hProcess9"/>
    <dgm:cxn modelId="{15940E47-679D-48FA-9C04-B08F8D642991}" type="presParOf" srcId="{538B8B08-57BC-4824-93EF-6F24DA16217A}" destId="{3552A19B-2F18-406C-B836-EEC010281EF6}" srcOrd="0" destOrd="0" presId="urn:microsoft.com/office/officeart/2005/8/layout/hProcess9"/>
    <dgm:cxn modelId="{2936C0C6-EA10-4FDF-B8FC-12872844319A}" type="presParOf" srcId="{538B8B08-57BC-4824-93EF-6F24DA16217A}" destId="{C83D6E28-2A84-46FF-AA9F-A4480D0EE105}" srcOrd="1" destOrd="0" presId="urn:microsoft.com/office/officeart/2005/8/layout/hProcess9"/>
    <dgm:cxn modelId="{03B35AAE-CA94-4AA3-8ED2-69541EC6C239}" type="presParOf" srcId="{C83D6E28-2A84-46FF-AA9F-A4480D0EE105}" destId="{D1B9C7C6-110F-4B63-8879-DCA4945F5A2D}" srcOrd="0" destOrd="0" presId="urn:microsoft.com/office/officeart/2005/8/layout/hProcess9"/>
    <dgm:cxn modelId="{9879578D-F416-4BBD-9744-99BE2B3E0113}" type="presParOf" srcId="{C83D6E28-2A84-46FF-AA9F-A4480D0EE105}" destId="{01F1904E-331C-4180-977B-4CD9B3E8549E}" srcOrd="1" destOrd="0" presId="urn:microsoft.com/office/officeart/2005/8/layout/hProcess9"/>
    <dgm:cxn modelId="{9DFB2E1C-A296-4EF5-A1D5-7E436E6ADC05}" type="presParOf" srcId="{C83D6E28-2A84-46FF-AA9F-A4480D0EE105}" destId="{F7C69D7B-7C4E-4B96-8910-EE615B5FC344}" srcOrd="2" destOrd="0" presId="urn:microsoft.com/office/officeart/2005/8/layout/hProcess9"/>
    <dgm:cxn modelId="{B0102D2D-FB4A-4330-9E23-A781FF23B775}" type="presParOf" srcId="{C83D6E28-2A84-46FF-AA9F-A4480D0EE105}" destId="{7B5CFD11-0BEE-4649-80DF-621BC2373A44}" srcOrd="3" destOrd="0" presId="urn:microsoft.com/office/officeart/2005/8/layout/hProcess9"/>
    <dgm:cxn modelId="{A8588ACD-5DCB-466F-8831-166E2425C40E}" type="presParOf" srcId="{C83D6E28-2A84-46FF-AA9F-A4480D0EE105}" destId="{DA77809B-6729-456F-8231-F0AB83B553CF}"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25C8FF9D-1496-4D8C-919E-384AE6BAAE11}"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kumimoji="1" lang="ja-JP" altLang="en-US"/>
        </a:p>
      </dgm:t>
    </dgm:pt>
    <dgm:pt modelId="{D9009DED-1BCB-4B6B-A2E0-66A38B26350C}">
      <dgm:prSet phldrT="[Text]" custT="1"/>
      <dgm:spPr/>
      <dgm:t>
        <a:bodyPr/>
        <a:lstStyle/>
        <a:p>
          <a:r>
            <a:rPr kumimoji="1" lang="en-US" altLang="ja-JP" sz="2800" dirty="0" err="1" smtClean="0">
              <a:latin typeface="Times" pitchFamily="18" charset="0"/>
              <a:cs typeface="Times" pitchFamily="18" charset="0"/>
            </a:rPr>
            <a:t>Hiệu</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trưởng</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tự</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đánh</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giá</a:t>
          </a:r>
          <a:r>
            <a:rPr kumimoji="1" lang="en-US" altLang="ja-JP" sz="2800" dirty="0" smtClean="0">
              <a:latin typeface="Times" pitchFamily="18" charset="0"/>
              <a:cs typeface="Times" pitchFamily="18" charset="0"/>
            </a:rPr>
            <a:t> </a:t>
          </a:r>
        </a:p>
        <a:p>
          <a:r>
            <a:rPr kumimoji="1" lang="vi-VN" altLang="ja-JP" sz="1800" dirty="0" smtClean="0">
              <a:latin typeface="Times" pitchFamily="18" charset="0"/>
              <a:cs typeface="Times" pitchFamily="18" charset="0"/>
              <a:hlinkClick xmlns:r="http://schemas.openxmlformats.org/officeDocument/2006/relationships" r:id="rId1" action="ppaction://hlinkfile"/>
            </a:rPr>
            <a:t>C:\Users\KieuHue\Desktop\Phụ lục\Biểu mẫu tự đánh giá.doc</a:t>
          </a:r>
          <a:r>
            <a:rPr kumimoji="1" lang="en-US" altLang="ja-JP" sz="1800" dirty="0" smtClean="0">
              <a:latin typeface="Times" pitchFamily="18" charset="0"/>
              <a:cs typeface="Times" pitchFamily="18" charset="0"/>
            </a:rPr>
            <a:t> </a:t>
          </a:r>
          <a:endParaRPr kumimoji="1" lang="ja-JP" altLang="en-US" sz="4800" dirty="0">
            <a:latin typeface="Times" pitchFamily="18" charset="0"/>
            <a:cs typeface="Times" pitchFamily="18" charset="0"/>
          </a:endParaRPr>
        </a:p>
      </dgm:t>
    </dgm:pt>
    <dgm:pt modelId="{1E570F1D-339E-430A-932A-0C3D966E6788}" type="parTrans" cxnId="{0DF60EEB-9917-48E4-B722-95A8B7A82A6C}">
      <dgm:prSet/>
      <dgm:spPr/>
      <dgm:t>
        <a:bodyPr/>
        <a:lstStyle/>
        <a:p>
          <a:endParaRPr kumimoji="1" lang="ja-JP" altLang="en-US" sz="2400">
            <a:latin typeface="Times" pitchFamily="18" charset="0"/>
            <a:cs typeface="Times" pitchFamily="18" charset="0"/>
          </a:endParaRPr>
        </a:p>
      </dgm:t>
    </dgm:pt>
    <dgm:pt modelId="{845150F9-2F02-44B4-9903-DB477EAF6D2F}" type="sibTrans" cxnId="{0DF60EEB-9917-48E4-B722-95A8B7A82A6C}">
      <dgm:prSet/>
      <dgm:spPr/>
      <dgm:t>
        <a:bodyPr/>
        <a:lstStyle/>
        <a:p>
          <a:endParaRPr kumimoji="1" lang="ja-JP" altLang="en-US" sz="2400">
            <a:latin typeface="Times" pitchFamily="18" charset="0"/>
            <a:cs typeface="Times" pitchFamily="18" charset="0"/>
          </a:endParaRPr>
        </a:p>
      </dgm:t>
    </dgm:pt>
    <dgm:pt modelId="{FAD5B6A8-6BBB-4BFD-8730-27BB069E8D8A}">
      <dgm:prSet phldrT="[Text]" custT="1"/>
      <dgm:spPr/>
      <dgm:t>
        <a:bodyPr/>
        <a:lstStyle/>
        <a:p>
          <a:r>
            <a:rPr kumimoji="1" lang="en-US" altLang="ja-JP" sz="2800" dirty="0" err="1" smtClean="0">
              <a:latin typeface="Times" pitchFamily="18" charset="0"/>
              <a:cs typeface="Times" pitchFamily="18" charset="0"/>
            </a:rPr>
            <a:t>Nhà</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trường</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tổ</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chức</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lấy</a:t>
          </a:r>
          <a:r>
            <a:rPr kumimoji="1" lang="en-US" altLang="ja-JP" sz="2800" dirty="0" smtClean="0">
              <a:latin typeface="Times" pitchFamily="18" charset="0"/>
              <a:cs typeface="Times" pitchFamily="18" charset="0"/>
            </a:rPr>
            <a:t> ý </a:t>
          </a:r>
          <a:r>
            <a:rPr kumimoji="1" lang="en-US" altLang="ja-JP" sz="2800" dirty="0" err="1" smtClean="0">
              <a:latin typeface="Times" pitchFamily="18" charset="0"/>
              <a:cs typeface="Times" pitchFamily="18" charset="0"/>
            </a:rPr>
            <a:t>kiến</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giáo</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viên</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nhân</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viên</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trong</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nhà</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trường</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đối</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với</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hiệu</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trưởng</a:t>
          </a:r>
          <a:r>
            <a:rPr kumimoji="1" lang="en-US" altLang="ja-JP" sz="2800" dirty="0" smtClean="0">
              <a:latin typeface="Times" pitchFamily="18" charset="0"/>
              <a:cs typeface="Times" pitchFamily="18" charset="0"/>
            </a:rPr>
            <a:t> </a:t>
          </a:r>
          <a:r>
            <a:rPr kumimoji="1" lang="en-US" altLang="ja-JP" sz="1600" dirty="0" smtClean="0">
              <a:latin typeface="Times" pitchFamily="18" charset="0"/>
              <a:cs typeface="Times" pitchFamily="18" charset="0"/>
              <a:hlinkClick xmlns:r="http://schemas.openxmlformats.org/officeDocument/2006/relationships" r:id="rId2" action="ppaction://hlinkfile"/>
            </a:rPr>
            <a:t>C:\Users\KieuHue\Desktop\Phụ </a:t>
          </a:r>
          <a:r>
            <a:rPr kumimoji="1" lang="en-US" altLang="ja-JP" sz="1600" dirty="0" err="1" smtClean="0">
              <a:latin typeface="Times" pitchFamily="18" charset="0"/>
              <a:cs typeface="Times" pitchFamily="18" charset="0"/>
              <a:hlinkClick xmlns:r="http://schemas.openxmlformats.org/officeDocument/2006/relationships" r:id="rId2" action="ppaction://hlinkfile"/>
            </a:rPr>
            <a:t>lục</a:t>
          </a:r>
          <a:r>
            <a:rPr kumimoji="1" lang="en-US" altLang="ja-JP" sz="1600" dirty="0" smtClean="0">
              <a:latin typeface="Times" pitchFamily="18" charset="0"/>
              <a:cs typeface="Times" pitchFamily="18" charset="0"/>
              <a:hlinkClick xmlns:r="http://schemas.openxmlformats.org/officeDocument/2006/relationships" r:id="rId2" action="ppaction://hlinkfile"/>
            </a:rPr>
            <a:t>\</a:t>
          </a:r>
          <a:r>
            <a:rPr kumimoji="1" lang="en-US" altLang="ja-JP" sz="1600" dirty="0" err="1" smtClean="0">
              <a:latin typeface="Times" pitchFamily="18" charset="0"/>
              <a:cs typeface="Times" pitchFamily="18" charset="0"/>
              <a:hlinkClick xmlns:r="http://schemas.openxmlformats.org/officeDocument/2006/relationships" r:id="rId2" action="ppaction://hlinkfile"/>
            </a:rPr>
            <a:t>Biểu</a:t>
          </a:r>
          <a:r>
            <a:rPr kumimoji="1" lang="en-US" altLang="ja-JP" sz="1600" dirty="0" smtClean="0">
              <a:latin typeface="Times" pitchFamily="18" charset="0"/>
              <a:cs typeface="Times" pitchFamily="18" charset="0"/>
              <a:hlinkClick xmlns:r="http://schemas.openxmlformats.org/officeDocument/2006/relationships" r:id="rId2" action="ppaction://hlinkfile"/>
            </a:rPr>
            <a:t> </a:t>
          </a:r>
          <a:r>
            <a:rPr kumimoji="1" lang="en-US" altLang="ja-JP" sz="1600" dirty="0" err="1" smtClean="0">
              <a:latin typeface="Times" pitchFamily="18" charset="0"/>
              <a:cs typeface="Times" pitchFamily="18" charset="0"/>
              <a:hlinkClick xmlns:r="http://schemas.openxmlformats.org/officeDocument/2006/relationships" r:id="rId2" action="ppaction://hlinkfile"/>
            </a:rPr>
            <a:t>mẫu</a:t>
          </a:r>
          <a:r>
            <a:rPr kumimoji="1" lang="en-US" altLang="ja-JP" sz="1600" dirty="0" smtClean="0">
              <a:latin typeface="Times" pitchFamily="18" charset="0"/>
              <a:cs typeface="Times" pitchFamily="18" charset="0"/>
              <a:hlinkClick xmlns:r="http://schemas.openxmlformats.org/officeDocument/2006/relationships" r:id="rId2" action="ppaction://hlinkfile"/>
            </a:rPr>
            <a:t> </a:t>
          </a:r>
          <a:r>
            <a:rPr kumimoji="1" lang="en-US" altLang="ja-JP" sz="1600" dirty="0" err="1" smtClean="0">
              <a:latin typeface="Times" pitchFamily="18" charset="0"/>
              <a:cs typeface="Times" pitchFamily="18" charset="0"/>
              <a:hlinkClick xmlns:r="http://schemas.openxmlformats.org/officeDocument/2006/relationships" r:id="rId2" action="ppaction://hlinkfile"/>
            </a:rPr>
            <a:t>lấy</a:t>
          </a:r>
          <a:r>
            <a:rPr kumimoji="1" lang="en-US" altLang="ja-JP" sz="1600" dirty="0" smtClean="0">
              <a:latin typeface="Times" pitchFamily="18" charset="0"/>
              <a:cs typeface="Times" pitchFamily="18" charset="0"/>
              <a:hlinkClick xmlns:r="http://schemas.openxmlformats.org/officeDocument/2006/relationships" r:id="rId2" action="ppaction://hlinkfile"/>
            </a:rPr>
            <a:t> ý kiến.doc</a:t>
          </a:r>
          <a:endParaRPr kumimoji="1" lang="ja-JP" altLang="en-US" sz="1600" dirty="0">
            <a:latin typeface="Times" pitchFamily="18" charset="0"/>
            <a:cs typeface="Times" pitchFamily="18" charset="0"/>
          </a:endParaRPr>
        </a:p>
      </dgm:t>
    </dgm:pt>
    <dgm:pt modelId="{224C2A5C-7EC7-4D34-85F1-63E5FC506197}" type="parTrans" cxnId="{69EDA523-E4CC-40DF-A6DC-EE23E53B442E}">
      <dgm:prSet/>
      <dgm:spPr/>
      <dgm:t>
        <a:bodyPr/>
        <a:lstStyle/>
        <a:p>
          <a:endParaRPr kumimoji="1" lang="ja-JP" altLang="en-US" sz="2400">
            <a:latin typeface="Times" pitchFamily="18" charset="0"/>
            <a:cs typeface="Times" pitchFamily="18" charset="0"/>
          </a:endParaRPr>
        </a:p>
      </dgm:t>
    </dgm:pt>
    <dgm:pt modelId="{DA9F12CA-E2A0-4DED-8A0A-E266E7CEBCAA}" type="sibTrans" cxnId="{69EDA523-E4CC-40DF-A6DC-EE23E53B442E}">
      <dgm:prSet/>
      <dgm:spPr/>
      <dgm:t>
        <a:bodyPr/>
        <a:lstStyle/>
        <a:p>
          <a:endParaRPr kumimoji="1" lang="ja-JP" altLang="en-US" sz="2400">
            <a:latin typeface="Times" pitchFamily="18" charset="0"/>
            <a:cs typeface="Times" pitchFamily="18" charset="0"/>
          </a:endParaRPr>
        </a:p>
      </dgm:t>
    </dgm:pt>
    <dgm:pt modelId="{280B2FF4-1DA0-454C-AF42-F10D1E3818CE}">
      <dgm:prSet phldrT="[Text]" custT="1"/>
      <dgm:spPr/>
      <dgm:t>
        <a:bodyPr/>
        <a:lstStyle/>
        <a:p>
          <a:r>
            <a:rPr kumimoji="1" lang="en-US" altLang="ja-JP" sz="2800" dirty="0" err="1" smtClean="0">
              <a:latin typeface="Times" pitchFamily="18" charset="0"/>
              <a:cs typeface="Times" pitchFamily="18" charset="0"/>
            </a:rPr>
            <a:t>Thủ</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trưởng</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cơ</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quan</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quản</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lý</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trực</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tiếp</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đánh</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giá</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dựa</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trên</a:t>
          </a:r>
          <a:r>
            <a:rPr kumimoji="1" lang="en-US" altLang="ja-JP" sz="2800" dirty="0" smtClean="0">
              <a:latin typeface="Times" pitchFamily="18" charset="0"/>
              <a:cs typeface="Times" pitchFamily="18" charset="0"/>
            </a:rPr>
            <a:t>: (1) </a:t>
          </a:r>
          <a:r>
            <a:rPr kumimoji="1" lang="en-US" altLang="ja-JP" sz="2800" dirty="0" err="1" smtClean="0">
              <a:latin typeface="Times" pitchFamily="18" charset="0"/>
              <a:cs typeface="Times" pitchFamily="18" charset="0"/>
            </a:rPr>
            <a:t>Kết</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quả</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tự</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đánh</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giá</a:t>
          </a:r>
          <a:r>
            <a:rPr kumimoji="1" lang="en-US" altLang="ja-JP" sz="2800" dirty="0" smtClean="0">
              <a:latin typeface="Times" pitchFamily="18" charset="0"/>
              <a:cs typeface="Times" pitchFamily="18" charset="0"/>
            </a:rPr>
            <a:t>; (2) ý </a:t>
          </a:r>
          <a:r>
            <a:rPr kumimoji="1" lang="en-US" altLang="ja-JP" sz="2800" dirty="0" err="1" smtClean="0">
              <a:latin typeface="Times" pitchFamily="18" charset="0"/>
              <a:cs typeface="Times" pitchFamily="18" charset="0"/>
            </a:rPr>
            <a:t>kiến</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của</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giáo</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viên</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nhân</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viên</a:t>
          </a:r>
          <a:r>
            <a:rPr kumimoji="1" lang="en-US" altLang="ja-JP" sz="2800" dirty="0" smtClean="0">
              <a:latin typeface="Times" pitchFamily="18" charset="0"/>
              <a:cs typeface="Times" pitchFamily="18" charset="0"/>
            </a:rPr>
            <a:t>; (3) </a:t>
          </a:r>
          <a:r>
            <a:rPr kumimoji="1" lang="en-US" altLang="ja-JP" sz="2800" dirty="0" err="1" smtClean="0">
              <a:latin typeface="Times" pitchFamily="18" charset="0"/>
              <a:cs typeface="Times" pitchFamily="18" charset="0"/>
            </a:rPr>
            <a:t>thực</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tiễn</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thực</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hiện</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nhiệm</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vụ</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và</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có</a:t>
          </a:r>
          <a:r>
            <a:rPr kumimoji="1" lang="en-US" altLang="ja-JP" sz="2800" dirty="0" smtClean="0">
              <a:latin typeface="Times" pitchFamily="18" charset="0"/>
              <a:cs typeface="Times" pitchFamily="18" charset="0"/>
            </a:rPr>
            <a:t> minh </a:t>
          </a:r>
          <a:r>
            <a:rPr kumimoji="1" lang="en-US" altLang="ja-JP" sz="2800" dirty="0" err="1" smtClean="0">
              <a:latin typeface="Times" pitchFamily="18" charset="0"/>
              <a:cs typeface="Times" pitchFamily="18" charset="0"/>
            </a:rPr>
            <a:t>chứng</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xác</a:t>
          </a:r>
          <a:r>
            <a:rPr kumimoji="1" lang="en-US" altLang="ja-JP" sz="2800" dirty="0" smtClean="0">
              <a:latin typeface="Times" pitchFamily="18" charset="0"/>
              <a:cs typeface="Times" pitchFamily="18" charset="0"/>
            </a:rPr>
            <a:t> </a:t>
          </a:r>
          <a:r>
            <a:rPr kumimoji="1" lang="en-US" altLang="ja-JP" sz="2800" dirty="0" err="1" smtClean="0">
              <a:latin typeface="Times" pitchFamily="18" charset="0"/>
              <a:cs typeface="Times" pitchFamily="18" charset="0"/>
            </a:rPr>
            <a:t>thực</a:t>
          </a:r>
          <a:r>
            <a:rPr kumimoji="1" lang="en-US" altLang="ja-JP" sz="2800" dirty="0" smtClean="0">
              <a:latin typeface="Times" pitchFamily="18" charset="0"/>
              <a:cs typeface="Times" pitchFamily="18" charset="0"/>
            </a:rPr>
            <a:t> </a:t>
          </a:r>
        </a:p>
        <a:p>
          <a:r>
            <a:rPr kumimoji="1" lang="vi-VN" altLang="ja-JP" sz="1600" dirty="0" smtClean="0">
              <a:latin typeface="Times" pitchFamily="18" charset="0"/>
              <a:cs typeface="Times" pitchFamily="18" charset="0"/>
              <a:hlinkClick xmlns:r="http://schemas.openxmlformats.org/officeDocument/2006/relationships" r:id="rId3" action="ppaction://hlinkfile"/>
            </a:rPr>
            <a:t>C:\Users\KieuHue\Desktop\Phụ lục\Biểu mẫu cấp trên đánh giá.doc</a:t>
          </a:r>
          <a:r>
            <a:rPr kumimoji="1" lang="en-US" altLang="ja-JP" sz="1600" dirty="0" smtClean="0">
              <a:latin typeface="Times" pitchFamily="18" charset="0"/>
              <a:cs typeface="Times" pitchFamily="18" charset="0"/>
            </a:rPr>
            <a:t>`</a:t>
          </a:r>
          <a:endParaRPr kumimoji="1" lang="ja-JP" altLang="en-US" sz="1600" dirty="0">
            <a:latin typeface="Times" pitchFamily="18" charset="0"/>
            <a:cs typeface="Times" pitchFamily="18" charset="0"/>
          </a:endParaRPr>
        </a:p>
      </dgm:t>
    </dgm:pt>
    <dgm:pt modelId="{82286455-91E4-4D12-A77C-C6A6ABAE4180}" type="parTrans" cxnId="{5653A1E3-63DB-4652-9068-68C9AD917AB4}">
      <dgm:prSet/>
      <dgm:spPr/>
      <dgm:t>
        <a:bodyPr/>
        <a:lstStyle/>
        <a:p>
          <a:endParaRPr kumimoji="1" lang="ja-JP" altLang="en-US" sz="2400">
            <a:latin typeface="Times" pitchFamily="18" charset="0"/>
            <a:cs typeface="Times" pitchFamily="18" charset="0"/>
          </a:endParaRPr>
        </a:p>
      </dgm:t>
    </dgm:pt>
    <dgm:pt modelId="{45D027E5-5BF6-42D5-8478-A5EEEE7F3D4B}" type="sibTrans" cxnId="{5653A1E3-63DB-4652-9068-68C9AD917AB4}">
      <dgm:prSet/>
      <dgm:spPr/>
      <dgm:t>
        <a:bodyPr/>
        <a:lstStyle/>
        <a:p>
          <a:endParaRPr kumimoji="1" lang="ja-JP" altLang="en-US" sz="2400">
            <a:latin typeface="Times" pitchFamily="18" charset="0"/>
            <a:cs typeface="Times" pitchFamily="18" charset="0"/>
          </a:endParaRPr>
        </a:p>
      </dgm:t>
    </dgm:pt>
    <dgm:pt modelId="{4C642F97-1D53-40FE-9D05-EE5F7229013A}" type="pres">
      <dgm:prSet presAssocID="{25C8FF9D-1496-4D8C-919E-384AE6BAAE11}" presName="linear" presStyleCnt="0">
        <dgm:presLayoutVars>
          <dgm:dir/>
          <dgm:animLvl val="lvl"/>
          <dgm:resizeHandles val="exact"/>
        </dgm:presLayoutVars>
      </dgm:prSet>
      <dgm:spPr/>
      <dgm:t>
        <a:bodyPr/>
        <a:lstStyle/>
        <a:p>
          <a:endParaRPr kumimoji="1" lang="ja-JP" altLang="en-US"/>
        </a:p>
      </dgm:t>
    </dgm:pt>
    <dgm:pt modelId="{BEFC3B95-BBA2-4F43-ACC9-4E8546BA0773}" type="pres">
      <dgm:prSet presAssocID="{D9009DED-1BCB-4B6B-A2E0-66A38B26350C}" presName="parentLin" presStyleCnt="0"/>
      <dgm:spPr/>
    </dgm:pt>
    <dgm:pt modelId="{98DC8A0A-3C89-4023-9DCB-A0B8C0753816}" type="pres">
      <dgm:prSet presAssocID="{D9009DED-1BCB-4B6B-A2E0-66A38B26350C}" presName="parentLeftMargin" presStyleLbl="node1" presStyleIdx="0" presStyleCnt="3"/>
      <dgm:spPr/>
      <dgm:t>
        <a:bodyPr/>
        <a:lstStyle/>
        <a:p>
          <a:endParaRPr kumimoji="1" lang="ja-JP" altLang="en-US"/>
        </a:p>
      </dgm:t>
    </dgm:pt>
    <dgm:pt modelId="{E9FB4B97-E161-4FB6-B1B0-2B9220E8ABFC}" type="pres">
      <dgm:prSet presAssocID="{D9009DED-1BCB-4B6B-A2E0-66A38B26350C}" presName="parentText" presStyleLbl="node1" presStyleIdx="0" presStyleCnt="3" custScaleX="150037" custScaleY="229565">
        <dgm:presLayoutVars>
          <dgm:chMax val="0"/>
          <dgm:bulletEnabled val="1"/>
        </dgm:presLayoutVars>
      </dgm:prSet>
      <dgm:spPr/>
      <dgm:t>
        <a:bodyPr/>
        <a:lstStyle/>
        <a:p>
          <a:endParaRPr kumimoji="1" lang="ja-JP" altLang="en-US"/>
        </a:p>
      </dgm:t>
    </dgm:pt>
    <dgm:pt modelId="{D3D4BD91-0B05-45AC-8015-397C5B2716A9}" type="pres">
      <dgm:prSet presAssocID="{D9009DED-1BCB-4B6B-A2E0-66A38B26350C}" presName="negativeSpace" presStyleCnt="0"/>
      <dgm:spPr/>
    </dgm:pt>
    <dgm:pt modelId="{A051CE51-E1C2-4E35-BF88-1A5E3F73A4C3}" type="pres">
      <dgm:prSet presAssocID="{D9009DED-1BCB-4B6B-A2E0-66A38B26350C}" presName="childText" presStyleLbl="conFgAcc1" presStyleIdx="0" presStyleCnt="3">
        <dgm:presLayoutVars>
          <dgm:bulletEnabled val="1"/>
        </dgm:presLayoutVars>
      </dgm:prSet>
      <dgm:spPr/>
    </dgm:pt>
    <dgm:pt modelId="{6751F636-80E6-4609-B6AE-4DA4A7FD73BD}" type="pres">
      <dgm:prSet presAssocID="{845150F9-2F02-44B4-9903-DB477EAF6D2F}" presName="spaceBetweenRectangles" presStyleCnt="0"/>
      <dgm:spPr/>
    </dgm:pt>
    <dgm:pt modelId="{90131414-067C-4109-A5B0-22B402959A9D}" type="pres">
      <dgm:prSet presAssocID="{FAD5B6A8-6BBB-4BFD-8730-27BB069E8D8A}" presName="parentLin" presStyleCnt="0"/>
      <dgm:spPr/>
    </dgm:pt>
    <dgm:pt modelId="{DC8319B6-6240-4BF4-9CF5-B787E555734F}" type="pres">
      <dgm:prSet presAssocID="{FAD5B6A8-6BBB-4BFD-8730-27BB069E8D8A}" presName="parentLeftMargin" presStyleLbl="node1" presStyleIdx="0" presStyleCnt="3"/>
      <dgm:spPr/>
      <dgm:t>
        <a:bodyPr/>
        <a:lstStyle/>
        <a:p>
          <a:endParaRPr kumimoji="1" lang="ja-JP" altLang="en-US"/>
        </a:p>
      </dgm:t>
    </dgm:pt>
    <dgm:pt modelId="{51497643-836B-4A79-B133-474B6C6ABB2C}" type="pres">
      <dgm:prSet presAssocID="{FAD5B6A8-6BBB-4BFD-8730-27BB069E8D8A}" presName="parentText" presStyleLbl="node1" presStyleIdx="1" presStyleCnt="3" custScaleX="142211" custScaleY="310286">
        <dgm:presLayoutVars>
          <dgm:chMax val="0"/>
          <dgm:bulletEnabled val="1"/>
        </dgm:presLayoutVars>
      </dgm:prSet>
      <dgm:spPr/>
      <dgm:t>
        <a:bodyPr/>
        <a:lstStyle/>
        <a:p>
          <a:endParaRPr kumimoji="1" lang="ja-JP" altLang="en-US"/>
        </a:p>
      </dgm:t>
    </dgm:pt>
    <dgm:pt modelId="{A7793078-8D11-4A6C-81EE-3E33AB7D9965}" type="pres">
      <dgm:prSet presAssocID="{FAD5B6A8-6BBB-4BFD-8730-27BB069E8D8A}" presName="negativeSpace" presStyleCnt="0"/>
      <dgm:spPr/>
    </dgm:pt>
    <dgm:pt modelId="{563E5836-E452-4130-B981-CC2E1FB31CE1}" type="pres">
      <dgm:prSet presAssocID="{FAD5B6A8-6BBB-4BFD-8730-27BB069E8D8A}" presName="childText" presStyleLbl="conFgAcc1" presStyleIdx="1" presStyleCnt="3">
        <dgm:presLayoutVars>
          <dgm:bulletEnabled val="1"/>
        </dgm:presLayoutVars>
      </dgm:prSet>
      <dgm:spPr/>
    </dgm:pt>
    <dgm:pt modelId="{00F750F6-322A-4CCA-92D6-E94F479B632E}" type="pres">
      <dgm:prSet presAssocID="{DA9F12CA-E2A0-4DED-8A0A-E266E7CEBCAA}" presName="spaceBetweenRectangles" presStyleCnt="0"/>
      <dgm:spPr/>
    </dgm:pt>
    <dgm:pt modelId="{161FEC06-FA28-458E-B4A9-05C1966C863C}" type="pres">
      <dgm:prSet presAssocID="{280B2FF4-1DA0-454C-AF42-F10D1E3818CE}" presName="parentLin" presStyleCnt="0"/>
      <dgm:spPr/>
    </dgm:pt>
    <dgm:pt modelId="{0A7E9DD4-E2CD-4774-9D47-508E3D8D26EE}" type="pres">
      <dgm:prSet presAssocID="{280B2FF4-1DA0-454C-AF42-F10D1E3818CE}" presName="parentLeftMargin" presStyleLbl="node1" presStyleIdx="1" presStyleCnt="3"/>
      <dgm:spPr/>
      <dgm:t>
        <a:bodyPr/>
        <a:lstStyle/>
        <a:p>
          <a:endParaRPr kumimoji="1" lang="ja-JP" altLang="en-US"/>
        </a:p>
      </dgm:t>
    </dgm:pt>
    <dgm:pt modelId="{1AA68042-E845-4617-913C-00D5E6A5ED59}" type="pres">
      <dgm:prSet presAssocID="{280B2FF4-1DA0-454C-AF42-F10D1E3818CE}" presName="parentText" presStyleLbl="node1" presStyleIdx="2" presStyleCnt="3" custScaleX="142857" custScaleY="500145">
        <dgm:presLayoutVars>
          <dgm:chMax val="0"/>
          <dgm:bulletEnabled val="1"/>
        </dgm:presLayoutVars>
      </dgm:prSet>
      <dgm:spPr/>
      <dgm:t>
        <a:bodyPr/>
        <a:lstStyle/>
        <a:p>
          <a:endParaRPr kumimoji="1" lang="ja-JP" altLang="en-US"/>
        </a:p>
      </dgm:t>
    </dgm:pt>
    <dgm:pt modelId="{F8055C8E-AA8F-4893-BD95-807934A786A7}" type="pres">
      <dgm:prSet presAssocID="{280B2FF4-1DA0-454C-AF42-F10D1E3818CE}" presName="negativeSpace" presStyleCnt="0"/>
      <dgm:spPr/>
    </dgm:pt>
    <dgm:pt modelId="{A23B12F0-B397-4E6F-AD65-E72CAD0A8262}" type="pres">
      <dgm:prSet presAssocID="{280B2FF4-1DA0-454C-AF42-F10D1E3818CE}" presName="childText" presStyleLbl="conFgAcc1" presStyleIdx="2" presStyleCnt="3">
        <dgm:presLayoutVars>
          <dgm:bulletEnabled val="1"/>
        </dgm:presLayoutVars>
      </dgm:prSet>
      <dgm:spPr/>
    </dgm:pt>
  </dgm:ptLst>
  <dgm:cxnLst>
    <dgm:cxn modelId="{354139F5-8CEB-462E-8A87-3A164FD02A85}" type="presOf" srcId="{FAD5B6A8-6BBB-4BFD-8730-27BB069E8D8A}" destId="{51497643-836B-4A79-B133-474B6C6ABB2C}" srcOrd="1" destOrd="0" presId="urn:microsoft.com/office/officeart/2005/8/layout/list1"/>
    <dgm:cxn modelId="{0DF60EEB-9917-48E4-B722-95A8B7A82A6C}" srcId="{25C8FF9D-1496-4D8C-919E-384AE6BAAE11}" destId="{D9009DED-1BCB-4B6B-A2E0-66A38B26350C}" srcOrd="0" destOrd="0" parTransId="{1E570F1D-339E-430A-932A-0C3D966E6788}" sibTransId="{845150F9-2F02-44B4-9903-DB477EAF6D2F}"/>
    <dgm:cxn modelId="{5B765B40-B967-4851-B89C-6B0ACCFDC218}" type="presOf" srcId="{D9009DED-1BCB-4B6B-A2E0-66A38B26350C}" destId="{E9FB4B97-E161-4FB6-B1B0-2B9220E8ABFC}" srcOrd="1" destOrd="0" presId="urn:microsoft.com/office/officeart/2005/8/layout/list1"/>
    <dgm:cxn modelId="{CA7BF01A-09CF-4EA9-B3B7-238FF64BE9C9}" type="presOf" srcId="{280B2FF4-1DA0-454C-AF42-F10D1E3818CE}" destId="{1AA68042-E845-4617-913C-00D5E6A5ED59}" srcOrd="1" destOrd="0" presId="urn:microsoft.com/office/officeart/2005/8/layout/list1"/>
    <dgm:cxn modelId="{5653A1E3-63DB-4652-9068-68C9AD917AB4}" srcId="{25C8FF9D-1496-4D8C-919E-384AE6BAAE11}" destId="{280B2FF4-1DA0-454C-AF42-F10D1E3818CE}" srcOrd="2" destOrd="0" parTransId="{82286455-91E4-4D12-A77C-C6A6ABAE4180}" sibTransId="{45D027E5-5BF6-42D5-8478-A5EEEE7F3D4B}"/>
    <dgm:cxn modelId="{88D09264-683F-4B83-8389-15295992B364}" type="presOf" srcId="{D9009DED-1BCB-4B6B-A2E0-66A38B26350C}" destId="{98DC8A0A-3C89-4023-9DCB-A0B8C0753816}" srcOrd="0" destOrd="0" presId="urn:microsoft.com/office/officeart/2005/8/layout/list1"/>
    <dgm:cxn modelId="{69EDA523-E4CC-40DF-A6DC-EE23E53B442E}" srcId="{25C8FF9D-1496-4D8C-919E-384AE6BAAE11}" destId="{FAD5B6A8-6BBB-4BFD-8730-27BB069E8D8A}" srcOrd="1" destOrd="0" parTransId="{224C2A5C-7EC7-4D34-85F1-63E5FC506197}" sibTransId="{DA9F12CA-E2A0-4DED-8A0A-E266E7CEBCAA}"/>
    <dgm:cxn modelId="{C864CE36-E6C7-482B-B30B-A0AF920951B1}" type="presOf" srcId="{25C8FF9D-1496-4D8C-919E-384AE6BAAE11}" destId="{4C642F97-1D53-40FE-9D05-EE5F7229013A}" srcOrd="0" destOrd="0" presId="urn:microsoft.com/office/officeart/2005/8/layout/list1"/>
    <dgm:cxn modelId="{3995A767-CEBD-4A30-BDFF-68FAD62FD468}" type="presOf" srcId="{FAD5B6A8-6BBB-4BFD-8730-27BB069E8D8A}" destId="{DC8319B6-6240-4BF4-9CF5-B787E555734F}" srcOrd="0" destOrd="0" presId="urn:microsoft.com/office/officeart/2005/8/layout/list1"/>
    <dgm:cxn modelId="{2D06B75F-2354-4173-BFCE-1277D83653E5}" type="presOf" srcId="{280B2FF4-1DA0-454C-AF42-F10D1E3818CE}" destId="{0A7E9DD4-E2CD-4774-9D47-508E3D8D26EE}" srcOrd="0" destOrd="0" presId="urn:microsoft.com/office/officeart/2005/8/layout/list1"/>
    <dgm:cxn modelId="{6610EDF2-F02C-4291-A56B-BAA2FC62F184}" type="presParOf" srcId="{4C642F97-1D53-40FE-9D05-EE5F7229013A}" destId="{BEFC3B95-BBA2-4F43-ACC9-4E8546BA0773}" srcOrd="0" destOrd="0" presId="urn:microsoft.com/office/officeart/2005/8/layout/list1"/>
    <dgm:cxn modelId="{F3E2508B-7903-4F9D-88CA-BA2F869C72A3}" type="presParOf" srcId="{BEFC3B95-BBA2-4F43-ACC9-4E8546BA0773}" destId="{98DC8A0A-3C89-4023-9DCB-A0B8C0753816}" srcOrd="0" destOrd="0" presId="urn:microsoft.com/office/officeart/2005/8/layout/list1"/>
    <dgm:cxn modelId="{6E41DCC7-92F6-49A5-8202-4D1F75BD68A6}" type="presParOf" srcId="{BEFC3B95-BBA2-4F43-ACC9-4E8546BA0773}" destId="{E9FB4B97-E161-4FB6-B1B0-2B9220E8ABFC}" srcOrd="1" destOrd="0" presId="urn:microsoft.com/office/officeart/2005/8/layout/list1"/>
    <dgm:cxn modelId="{BA0989F8-B756-4D6C-87A4-9A9922366446}" type="presParOf" srcId="{4C642F97-1D53-40FE-9D05-EE5F7229013A}" destId="{D3D4BD91-0B05-45AC-8015-397C5B2716A9}" srcOrd="1" destOrd="0" presId="urn:microsoft.com/office/officeart/2005/8/layout/list1"/>
    <dgm:cxn modelId="{4A16C549-4DC3-4CA2-9038-38C0229E544A}" type="presParOf" srcId="{4C642F97-1D53-40FE-9D05-EE5F7229013A}" destId="{A051CE51-E1C2-4E35-BF88-1A5E3F73A4C3}" srcOrd="2" destOrd="0" presId="urn:microsoft.com/office/officeart/2005/8/layout/list1"/>
    <dgm:cxn modelId="{2DA67999-CB2C-4708-93AD-B9049CA44F97}" type="presParOf" srcId="{4C642F97-1D53-40FE-9D05-EE5F7229013A}" destId="{6751F636-80E6-4609-B6AE-4DA4A7FD73BD}" srcOrd="3" destOrd="0" presId="urn:microsoft.com/office/officeart/2005/8/layout/list1"/>
    <dgm:cxn modelId="{9BAF60DA-DBC6-4A89-A830-A617FEFBCAF0}" type="presParOf" srcId="{4C642F97-1D53-40FE-9D05-EE5F7229013A}" destId="{90131414-067C-4109-A5B0-22B402959A9D}" srcOrd="4" destOrd="0" presId="urn:microsoft.com/office/officeart/2005/8/layout/list1"/>
    <dgm:cxn modelId="{30546989-AEF0-45FD-B845-DE58C10D6F62}" type="presParOf" srcId="{90131414-067C-4109-A5B0-22B402959A9D}" destId="{DC8319B6-6240-4BF4-9CF5-B787E555734F}" srcOrd="0" destOrd="0" presId="urn:microsoft.com/office/officeart/2005/8/layout/list1"/>
    <dgm:cxn modelId="{00F01A82-B3F6-4965-8234-7F9F94B19B16}" type="presParOf" srcId="{90131414-067C-4109-A5B0-22B402959A9D}" destId="{51497643-836B-4A79-B133-474B6C6ABB2C}" srcOrd="1" destOrd="0" presId="urn:microsoft.com/office/officeart/2005/8/layout/list1"/>
    <dgm:cxn modelId="{BB69A6BD-5106-46CD-8021-D1BB9232DA21}" type="presParOf" srcId="{4C642F97-1D53-40FE-9D05-EE5F7229013A}" destId="{A7793078-8D11-4A6C-81EE-3E33AB7D9965}" srcOrd="5" destOrd="0" presId="urn:microsoft.com/office/officeart/2005/8/layout/list1"/>
    <dgm:cxn modelId="{C6AF8DDE-F802-4499-9487-647C3549C69F}" type="presParOf" srcId="{4C642F97-1D53-40FE-9D05-EE5F7229013A}" destId="{563E5836-E452-4130-B981-CC2E1FB31CE1}" srcOrd="6" destOrd="0" presId="urn:microsoft.com/office/officeart/2005/8/layout/list1"/>
    <dgm:cxn modelId="{37200606-5F3E-4376-BD19-1202B81167DF}" type="presParOf" srcId="{4C642F97-1D53-40FE-9D05-EE5F7229013A}" destId="{00F750F6-322A-4CCA-92D6-E94F479B632E}" srcOrd="7" destOrd="0" presId="urn:microsoft.com/office/officeart/2005/8/layout/list1"/>
    <dgm:cxn modelId="{0D4C2F08-D87D-4F11-BBB9-55EA7EAED437}" type="presParOf" srcId="{4C642F97-1D53-40FE-9D05-EE5F7229013A}" destId="{161FEC06-FA28-458E-B4A9-05C1966C863C}" srcOrd="8" destOrd="0" presId="urn:microsoft.com/office/officeart/2005/8/layout/list1"/>
    <dgm:cxn modelId="{951781C8-A4E8-456D-8797-7A7B71EF0477}" type="presParOf" srcId="{161FEC06-FA28-458E-B4A9-05C1966C863C}" destId="{0A7E9DD4-E2CD-4774-9D47-508E3D8D26EE}" srcOrd="0" destOrd="0" presId="urn:microsoft.com/office/officeart/2005/8/layout/list1"/>
    <dgm:cxn modelId="{7E99FE52-05E9-426D-A671-1631AD17E171}" type="presParOf" srcId="{161FEC06-FA28-458E-B4A9-05C1966C863C}" destId="{1AA68042-E845-4617-913C-00D5E6A5ED59}" srcOrd="1" destOrd="0" presId="urn:microsoft.com/office/officeart/2005/8/layout/list1"/>
    <dgm:cxn modelId="{4E6386C6-4823-4FB2-83F7-34709EB8D48E}" type="presParOf" srcId="{4C642F97-1D53-40FE-9D05-EE5F7229013A}" destId="{F8055C8E-AA8F-4893-BD95-807934A786A7}" srcOrd="9" destOrd="0" presId="urn:microsoft.com/office/officeart/2005/8/layout/list1"/>
    <dgm:cxn modelId="{CCACF1C9-24B2-43B4-A8FA-74C3865E570C}" type="presParOf" srcId="{4C642F97-1D53-40FE-9D05-EE5F7229013A}" destId="{A23B12F0-B397-4E6F-AD65-E72CAD0A8262}"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7AE0DB1A-0F12-47B3-ACE6-E4906BC0FFC1}" type="doc">
      <dgm:prSet loTypeId="urn:microsoft.com/office/officeart/2005/8/layout/pyramid2" loCatId="pyramid" qsTypeId="urn:microsoft.com/office/officeart/2005/8/quickstyle/simple1" qsCatId="simple" csTypeId="urn:microsoft.com/office/officeart/2005/8/colors/accent1_2" csCatId="accent1" phldr="1"/>
      <dgm:spPr/>
    </dgm:pt>
    <dgm:pt modelId="{EFF8E8AA-241F-4FB5-9E73-83C3F17947B1}">
      <dgm:prSet phldrT="[Text]" custT="1"/>
      <dgm:spPr/>
      <dgm:t>
        <a:bodyPr/>
        <a:lstStyle/>
        <a:p>
          <a:r>
            <a:rPr kumimoji="1" lang="en-US" altLang="ja-JP" sz="2400" dirty="0" err="1" smtClean="0">
              <a:latin typeface="Times" pitchFamily="18" charset="0"/>
              <a:cs typeface="Times" pitchFamily="18" charset="0"/>
            </a:rPr>
            <a:t>Đạt</a:t>
          </a:r>
          <a:r>
            <a:rPr kumimoji="1" lang="en-US" altLang="ja-JP" sz="2400" dirty="0" smtClean="0">
              <a:latin typeface="Times" pitchFamily="18" charset="0"/>
              <a:cs typeface="Times" pitchFamily="18" charset="0"/>
            </a:rPr>
            <a:t> </a:t>
          </a:r>
          <a:r>
            <a:rPr kumimoji="1" lang="en-US" altLang="ja-JP" sz="2400" dirty="0" err="1" smtClean="0">
              <a:latin typeface="Times" pitchFamily="18" charset="0"/>
              <a:cs typeface="Times" pitchFamily="18" charset="0"/>
            </a:rPr>
            <a:t>chuẩn</a:t>
          </a:r>
          <a:r>
            <a:rPr kumimoji="1" lang="en-US" altLang="ja-JP" sz="2400" dirty="0" smtClean="0">
              <a:latin typeface="Times" pitchFamily="18" charset="0"/>
              <a:cs typeface="Times" pitchFamily="18" charset="0"/>
            </a:rPr>
            <a:t> </a:t>
          </a:r>
          <a:r>
            <a:rPr kumimoji="1" lang="en-US" altLang="ja-JP" sz="2400" dirty="0" err="1" smtClean="0">
              <a:latin typeface="Times" pitchFamily="18" charset="0"/>
              <a:cs typeface="Times" pitchFamily="18" charset="0"/>
            </a:rPr>
            <a:t>hiệu</a:t>
          </a:r>
          <a:r>
            <a:rPr kumimoji="1" lang="en-US" altLang="ja-JP" sz="2400" dirty="0" smtClean="0">
              <a:latin typeface="Times" pitchFamily="18" charset="0"/>
              <a:cs typeface="Times" pitchFamily="18" charset="0"/>
            </a:rPr>
            <a:t> </a:t>
          </a:r>
          <a:r>
            <a:rPr kumimoji="1" lang="en-US" altLang="ja-JP" sz="2400" dirty="0" err="1" smtClean="0">
              <a:latin typeface="Times" pitchFamily="18" charset="0"/>
              <a:cs typeface="Times" pitchFamily="18" charset="0"/>
            </a:rPr>
            <a:t>trưởng</a:t>
          </a:r>
          <a:r>
            <a:rPr kumimoji="1" lang="en-US" altLang="ja-JP" sz="2400" dirty="0" smtClean="0">
              <a:latin typeface="Times" pitchFamily="18" charset="0"/>
              <a:cs typeface="Times" pitchFamily="18" charset="0"/>
            </a:rPr>
            <a:t> </a:t>
          </a:r>
          <a:r>
            <a:rPr kumimoji="1" lang="en-US" altLang="ja-JP" sz="2400" dirty="0" err="1" smtClean="0">
              <a:latin typeface="Times" pitchFamily="18" charset="0"/>
              <a:cs typeface="Times" pitchFamily="18" charset="0"/>
            </a:rPr>
            <a:t>mức</a:t>
          </a:r>
          <a:r>
            <a:rPr kumimoji="1" lang="en-US" altLang="ja-JP" sz="2400" dirty="0" smtClean="0">
              <a:latin typeface="Times" pitchFamily="18" charset="0"/>
              <a:cs typeface="Times" pitchFamily="18" charset="0"/>
            </a:rPr>
            <a:t> </a:t>
          </a:r>
          <a:r>
            <a:rPr kumimoji="1" lang="en-US" altLang="ja-JP" sz="2400" dirty="0" err="1" smtClean="0">
              <a:latin typeface="Times" pitchFamily="18" charset="0"/>
              <a:cs typeface="Times" pitchFamily="18" charset="0"/>
            </a:rPr>
            <a:t>tốt</a:t>
          </a:r>
          <a:endParaRPr kumimoji="1" lang="ja-JP" altLang="en-US" sz="2400" dirty="0">
            <a:latin typeface="Times" pitchFamily="18" charset="0"/>
            <a:cs typeface="Times" pitchFamily="18" charset="0"/>
          </a:endParaRPr>
        </a:p>
      </dgm:t>
    </dgm:pt>
    <dgm:pt modelId="{FDBEEE85-B431-4714-9D7D-18A19E7602AD}" type="parTrans" cxnId="{03E670F7-8E9F-49F0-B689-F30B39762858}">
      <dgm:prSet/>
      <dgm:spPr/>
      <dgm:t>
        <a:bodyPr/>
        <a:lstStyle/>
        <a:p>
          <a:endParaRPr kumimoji="1" lang="ja-JP" altLang="en-US" sz="2400">
            <a:latin typeface="Times" pitchFamily="18" charset="0"/>
            <a:cs typeface="Times" pitchFamily="18" charset="0"/>
          </a:endParaRPr>
        </a:p>
      </dgm:t>
    </dgm:pt>
    <dgm:pt modelId="{1C4E97EC-04DC-4B60-BD3A-9CD0B8133A42}" type="sibTrans" cxnId="{03E670F7-8E9F-49F0-B689-F30B39762858}">
      <dgm:prSet/>
      <dgm:spPr/>
      <dgm:t>
        <a:bodyPr/>
        <a:lstStyle/>
        <a:p>
          <a:endParaRPr kumimoji="1" lang="ja-JP" altLang="en-US" sz="2400">
            <a:latin typeface="Times" pitchFamily="18" charset="0"/>
            <a:cs typeface="Times" pitchFamily="18" charset="0"/>
          </a:endParaRPr>
        </a:p>
      </dgm:t>
    </dgm:pt>
    <dgm:pt modelId="{C7E900B6-68E5-452C-ABDC-6765CA60792E}">
      <dgm:prSet phldrT="[Text]" custT="1"/>
      <dgm:spPr/>
      <dgm:t>
        <a:bodyPr/>
        <a:lstStyle/>
        <a:p>
          <a:r>
            <a:rPr kumimoji="1" lang="en-US" altLang="ja-JP" sz="2400" dirty="0" err="1" smtClean="0">
              <a:latin typeface="Times" pitchFamily="18" charset="0"/>
              <a:cs typeface="Times" pitchFamily="18" charset="0"/>
            </a:rPr>
            <a:t>Đạt</a:t>
          </a:r>
          <a:r>
            <a:rPr kumimoji="1" lang="en-US" altLang="ja-JP" sz="2400" dirty="0" smtClean="0">
              <a:latin typeface="Times" pitchFamily="18" charset="0"/>
              <a:cs typeface="Times" pitchFamily="18" charset="0"/>
            </a:rPr>
            <a:t> </a:t>
          </a:r>
          <a:r>
            <a:rPr kumimoji="1" lang="en-US" altLang="ja-JP" sz="2400" dirty="0" err="1" smtClean="0">
              <a:latin typeface="Times" pitchFamily="18" charset="0"/>
              <a:cs typeface="Times" pitchFamily="18" charset="0"/>
            </a:rPr>
            <a:t>chuẩn</a:t>
          </a:r>
          <a:r>
            <a:rPr kumimoji="1" lang="en-US" altLang="ja-JP" sz="2400" dirty="0" smtClean="0">
              <a:latin typeface="Times" pitchFamily="18" charset="0"/>
              <a:cs typeface="Times" pitchFamily="18" charset="0"/>
            </a:rPr>
            <a:t> </a:t>
          </a:r>
          <a:r>
            <a:rPr kumimoji="1" lang="en-US" altLang="ja-JP" sz="2400" dirty="0" err="1" smtClean="0">
              <a:latin typeface="Times" pitchFamily="18" charset="0"/>
              <a:cs typeface="Times" pitchFamily="18" charset="0"/>
            </a:rPr>
            <a:t>hiệu</a:t>
          </a:r>
          <a:r>
            <a:rPr kumimoji="1" lang="en-US" altLang="ja-JP" sz="2400" dirty="0" smtClean="0">
              <a:latin typeface="Times" pitchFamily="18" charset="0"/>
              <a:cs typeface="Times" pitchFamily="18" charset="0"/>
            </a:rPr>
            <a:t> </a:t>
          </a:r>
          <a:r>
            <a:rPr kumimoji="1" lang="en-US" altLang="ja-JP" sz="2400" dirty="0" err="1" smtClean="0">
              <a:latin typeface="Times" pitchFamily="18" charset="0"/>
              <a:cs typeface="Times" pitchFamily="18" charset="0"/>
            </a:rPr>
            <a:t>trưởng</a:t>
          </a:r>
          <a:r>
            <a:rPr kumimoji="1" lang="en-US" altLang="ja-JP" sz="2400" dirty="0" smtClean="0">
              <a:latin typeface="Times" pitchFamily="18" charset="0"/>
              <a:cs typeface="Times" pitchFamily="18" charset="0"/>
            </a:rPr>
            <a:t> </a:t>
          </a:r>
          <a:r>
            <a:rPr kumimoji="1" lang="en-US" altLang="ja-JP" sz="2400" dirty="0" err="1" smtClean="0">
              <a:latin typeface="Times" pitchFamily="18" charset="0"/>
              <a:cs typeface="Times" pitchFamily="18" charset="0"/>
            </a:rPr>
            <a:t>mức</a:t>
          </a:r>
          <a:r>
            <a:rPr kumimoji="1" lang="en-US" altLang="ja-JP" sz="2400" dirty="0" smtClean="0">
              <a:latin typeface="Times" pitchFamily="18" charset="0"/>
              <a:cs typeface="Times" pitchFamily="18" charset="0"/>
            </a:rPr>
            <a:t> </a:t>
          </a:r>
          <a:r>
            <a:rPr kumimoji="1" lang="en-US" altLang="ja-JP" sz="2400" dirty="0" err="1" smtClean="0">
              <a:latin typeface="Times" pitchFamily="18" charset="0"/>
              <a:cs typeface="Times" pitchFamily="18" charset="0"/>
            </a:rPr>
            <a:t>khá</a:t>
          </a:r>
          <a:endParaRPr kumimoji="1" lang="ja-JP" altLang="en-US" sz="2400" dirty="0">
            <a:latin typeface="Times" pitchFamily="18" charset="0"/>
            <a:cs typeface="Times" pitchFamily="18" charset="0"/>
          </a:endParaRPr>
        </a:p>
      </dgm:t>
    </dgm:pt>
    <dgm:pt modelId="{80081B65-053E-4B32-8F57-75535A0AE163}" type="parTrans" cxnId="{DC737B24-E645-4633-BB2E-3098D7B35401}">
      <dgm:prSet/>
      <dgm:spPr/>
      <dgm:t>
        <a:bodyPr/>
        <a:lstStyle/>
        <a:p>
          <a:endParaRPr kumimoji="1" lang="ja-JP" altLang="en-US" sz="2400">
            <a:latin typeface="Times" pitchFamily="18" charset="0"/>
            <a:cs typeface="Times" pitchFamily="18" charset="0"/>
          </a:endParaRPr>
        </a:p>
      </dgm:t>
    </dgm:pt>
    <dgm:pt modelId="{AB4C2DAC-F7C7-4E5C-ABA9-D5BDFB687D6E}" type="sibTrans" cxnId="{DC737B24-E645-4633-BB2E-3098D7B35401}">
      <dgm:prSet/>
      <dgm:spPr/>
      <dgm:t>
        <a:bodyPr/>
        <a:lstStyle/>
        <a:p>
          <a:endParaRPr kumimoji="1" lang="ja-JP" altLang="en-US" sz="2400">
            <a:latin typeface="Times" pitchFamily="18" charset="0"/>
            <a:cs typeface="Times" pitchFamily="18" charset="0"/>
          </a:endParaRPr>
        </a:p>
      </dgm:t>
    </dgm:pt>
    <dgm:pt modelId="{B4D8D8A8-135C-46DD-8279-E02498CFEB6C}">
      <dgm:prSet phldrT="[Text]" custT="1"/>
      <dgm:spPr/>
      <dgm:t>
        <a:bodyPr/>
        <a:lstStyle/>
        <a:p>
          <a:r>
            <a:rPr kumimoji="1" lang="en-US" altLang="ja-JP" sz="2400" dirty="0" err="1" smtClean="0">
              <a:latin typeface="Times" pitchFamily="18" charset="0"/>
              <a:cs typeface="Times" pitchFamily="18" charset="0"/>
            </a:rPr>
            <a:t>Đạt</a:t>
          </a:r>
          <a:r>
            <a:rPr kumimoji="1" lang="en-US" altLang="ja-JP" sz="2400" dirty="0" smtClean="0">
              <a:latin typeface="Times" pitchFamily="18" charset="0"/>
              <a:cs typeface="Times" pitchFamily="18" charset="0"/>
            </a:rPr>
            <a:t> </a:t>
          </a:r>
          <a:r>
            <a:rPr kumimoji="1" lang="en-US" altLang="ja-JP" sz="2400" dirty="0" err="1" smtClean="0">
              <a:latin typeface="Times" pitchFamily="18" charset="0"/>
              <a:cs typeface="Times" pitchFamily="18" charset="0"/>
            </a:rPr>
            <a:t>chuẩn</a:t>
          </a:r>
          <a:r>
            <a:rPr kumimoji="1" lang="en-US" altLang="ja-JP" sz="2400" dirty="0" smtClean="0">
              <a:latin typeface="Times" pitchFamily="18" charset="0"/>
              <a:cs typeface="Times" pitchFamily="18" charset="0"/>
            </a:rPr>
            <a:t> </a:t>
          </a:r>
          <a:r>
            <a:rPr kumimoji="1" lang="en-US" altLang="ja-JP" sz="2400" dirty="0" err="1" smtClean="0">
              <a:latin typeface="Times" pitchFamily="18" charset="0"/>
              <a:cs typeface="Times" pitchFamily="18" charset="0"/>
            </a:rPr>
            <a:t>hiệu</a:t>
          </a:r>
          <a:r>
            <a:rPr kumimoji="1" lang="en-US" altLang="ja-JP" sz="2400" dirty="0" smtClean="0">
              <a:latin typeface="Times" pitchFamily="18" charset="0"/>
              <a:cs typeface="Times" pitchFamily="18" charset="0"/>
            </a:rPr>
            <a:t> </a:t>
          </a:r>
          <a:r>
            <a:rPr kumimoji="1" lang="en-US" altLang="ja-JP" sz="2400" dirty="0" err="1" smtClean="0">
              <a:latin typeface="Times" pitchFamily="18" charset="0"/>
              <a:cs typeface="Times" pitchFamily="18" charset="0"/>
            </a:rPr>
            <a:t>trưởng</a:t>
          </a:r>
          <a:endParaRPr kumimoji="1" lang="ja-JP" altLang="en-US" sz="2400" dirty="0">
            <a:latin typeface="Times" pitchFamily="18" charset="0"/>
            <a:cs typeface="Times" pitchFamily="18" charset="0"/>
          </a:endParaRPr>
        </a:p>
      </dgm:t>
    </dgm:pt>
    <dgm:pt modelId="{BCE37020-AB64-46CA-ABFF-54087CA7A9EF}" type="parTrans" cxnId="{20AB0C08-B8C7-4278-9BDA-AD05ACF66C93}">
      <dgm:prSet/>
      <dgm:spPr/>
      <dgm:t>
        <a:bodyPr/>
        <a:lstStyle/>
        <a:p>
          <a:endParaRPr kumimoji="1" lang="ja-JP" altLang="en-US" sz="2400">
            <a:latin typeface="Times" pitchFamily="18" charset="0"/>
            <a:cs typeface="Times" pitchFamily="18" charset="0"/>
          </a:endParaRPr>
        </a:p>
      </dgm:t>
    </dgm:pt>
    <dgm:pt modelId="{B5E22EB7-D268-491E-AAC9-F7F9E0CBD154}" type="sibTrans" cxnId="{20AB0C08-B8C7-4278-9BDA-AD05ACF66C93}">
      <dgm:prSet/>
      <dgm:spPr/>
      <dgm:t>
        <a:bodyPr/>
        <a:lstStyle/>
        <a:p>
          <a:endParaRPr kumimoji="1" lang="ja-JP" altLang="en-US" sz="2400">
            <a:latin typeface="Times" pitchFamily="18" charset="0"/>
            <a:cs typeface="Times" pitchFamily="18" charset="0"/>
          </a:endParaRPr>
        </a:p>
      </dgm:t>
    </dgm:pt>
    <dgm:pt modelId="{30216146-5B37-476B-9105-185E01BE726E}">
      <dgm:prSet custT="1"/>
      <dgm:spPr/>
      <dgm:t>
        <a:bodyPr/>
        <a:lstStyle/>
        <a:p>
          <a:r>
            <a:rPr kumimoji="1" lang="en-US" altLang="ja-JP" sz="2400" dirty="0" err="1" smtClean="0">
              <a:latin typeface="Times" pitchFamily="18" charset="0"/>
              <a:cs typeface="Times" pitchFamily="18" charset="0"/>
            </a:rPr>
            <a:t>Chưa</a:t>
          </a:r>
          <a:r>
            <a:rPr kumimoji="1" lang="en-US" altLang="ja-JP" sz="2400" dirty="0" smtClean="0">
              <a:latin typeface="Times" pitchFamily="18" charset="0"/>
              <a:cs typeface="Times" pitchFamily="18" charset="0"/>
            </a:rPr>
            <a:t> </a:t>
          </a:r>
          <a:r>
            <a:rPr kumimoji="1" lang="en-US" altLang="ja-JP" sz="2400" dirty="0" err="1" smtClean="0">
              <a:latin typeface="Times" pitchFamily="18" charset="0"/>
              <a:cs typeface="Times" pitchFamily="18" charset="0"/>
            </a:rPr>
            <a:t>đạt</a:t>
          </a:r>
          <a:r>
            <a:rPr kumimoji="1" lang="en-US" altLang="ja-JP" sz="2400" dirty="0" smtClean="0">
              <a:latin typeface="Times" pitchFamily="18" charset="0"/>
              <a:cs typeface="Times" pitchFamily="18" charset="0"/>
            </a:rPr>
            <a:t> </a:t>
          </a:r>
          <a:r>
            <a:rPr kumimoji="1" lang="en-US" altLang="ja-JP" sz="2400" dirty="0" err="1" smtClean="0">
              <a:latin typeface="Times" pitchFamily="18" charset="0"/>
              <a:cs typeface="Times" pitchFamily="18" charset="0"/>
            </a:rPr>
            <a:t>chuẩn</a:t>
          </a:r>
          <a:r>
            <a:rPr kumimoji="1" lang="en-US" altLang="ja-JP" sz="2400" dirty="0" smtClean="0">
              <a:latin typeface="Times" pitchFamily="18" charset="0"/>
              <a:cs typeface="Times" pitchFamily="18" charset="0"/>
            </a:rPr>
            <a:t> </a:t>
          </a:r>
          <a:r>
            <a:rPr kumimoji="1" lang="en-US" altLang="ja-JP" sz="2400" dirty="0" err="1" smtClean="0">
              <a:latin typeface="Times" pitchFamily="18" charset="0"/>
              <a:cs typeface="Times" pitchFamily="18" charset="0"/>
            </a:rPr>
            <a:t>hiệu</a:t>
          </a:r>
          <a:r>
            <a:rPr kumimoji="1" lang="en-US" altLang="ja-JP" sz="2400" dirty="0" smtClean="0">
              <a:latin typeface="Times" pitchFamily="18" charset="0"/>
              <a:cs typeface="Times" pitchFamily="18" charset="0"/>
            </a:rPr>
            <a:t> </a:t>
          </a:r>
          <a:r>
            <a:rPr kumimoji="1" lang="en-US" altLang="ja-JP" sz="2400" dirty="0" err="1" smtClean="0">
              <a:latin typeface="Times" pitchFamily="18" charset="0"/>
              <a:cs typeface="Times" pitchFamily="18" charset="0"/>
            </a:rPr>
            <a:t>trưởng</a:t>
          </a:r>
          <a:endParaRPr kumimoji="1" lang="ja-JP" altLang="en-US" sz="2400" dirty="0">
            <a:latin typeface="Times" pitchFamily="18" charset="0"/>
            <a:cs typeface="Times" pitchFamily="18" charset="0"/>
          </a:endParaRPr>
        </a:p>
      </dgm:t>
    </dgm:pt>
    <dgm:pt modelId="{AB3ACBBB-1B9E-4348-A3F7-6BF84BEC6BED}" type="parTrans" cxnId="{EBD0C777-B0B8-4507-B0FB-221A59B3E611}">
      <dgm:prSet/>
      <dgm:spPr/>
      <dgm:t>
        <a:bodyPr/>
        <a:lstStyle/>
        <a:p>
          <a:endParaRPr kumimoji="1" lang="ja-JP" altLang="en-US" sz="2400">
            <a:latin typeface="Times" pitchFamily="18" charset="0"/>
            <a:cs typeface="Times" pitchFamily="18" charset="0"/>
          </a:endParaRPr>
        </a:p>
      </dgm:t>
    </dgm:pt>
    <dgm:pt modelId="{C20121B3-8B60-4B0C-87BD-24B0F762B589}" type="sibTrans" cxnId="{EBD0C777-B0B8-4507-B0FB-221A59B3E611}">
      <dgm:prSet/>
      <dgm:spPr/>
      <dgm:t>
        <a:bodyPr/>
        <a:lstStyle/>
        <a:p>
          <a:endParaRPr kumimoji="1" lang="ja-JP" altLang="en-US" sz="2400">
            <a:latin typeface="Times" pitchFamily="18" charset="0"/>
            <a:cs typeface="Times" pitchFamily="18" charset="0"/>
          </a:endParaRPr>
        </a:p>
      </dgm:t>
    </dgm:pt>
    <dgm:pt modelId="{E868C2C1-5CBF-4BE9-A505-54105EDF5A59}" type="pres">
      <dgm:prSet presAssocID="{7AE0DB1A-0F12-47B3-ACE6-E4906BC0FFC1}" presName="compositeShape" presStyleCnt="0">
        <dgm:presLayoutVars>
          <dgm:dir/>
          <dgm:resizeHandles/>
        </dgm:presLayoutVars>
      </dgm:prSet>
      <dgm:spPr/>
    </dgm:pt>
    <dgm:pt modelId="{5799A743-AA2A-43C5-B17A-F43BCCBAF331}" type="pres">
      <dgm:prSet presAssocID="{7AE0DB1A-0F12-47B3-ACE6-E4906BC0FFC1}" presName="pyramid" presStyleLbl="node1" presStyleIdx="0" presStyleCnt="1"/>
      <dgm:spPr/>
    </dgm:pt>
    <dgm:pt modelId="{9BBAE493-CDF3-4CB2-8F12-F19A256F3ED8}" type="pres">
      <dgm:prSet presAssocID="{7AE0DB1A-0F12-47B3-ACE6-E4906BC0FFC1}" presName="theList" presStyleCnt="0"/>
      <dgm:spPr/>
    </dgm:pt>
    <dgm:pt modelId="{AFD7152F-69B0-4AC2-AC90-EDF5B5F10997}" type="pres">
      <dgm:prSet presAssocID="{EFF8E8AA-241F-4FB5-9E73-83C3F17947B1}" presName="aNode" presStyleLbl="fgAcc1" presStyleIdx="0" presStyleCnt="4" custScaleX="168905">
        <dgm:presLayoutVars>
          <dgm:bulletEnabled val="1"/>
        </dgm:presLayoutVars>
      </dgm:prSet>
      <dgm:spPr/>
      <dgm:t>
        <a:bodyPr/>
        <a:lstStyle/>
        <a:p>
          <a:endParaRPr kumimoji="1" lang="ja-JP" altLang="en-US"/>
        </a:p>
      </dgm:t>
    </dgm:pt>
    <dgm:pt modelId="{59D05E52-B3E6-44F5-9D25-493E5A6E4CD6}" type="pres">
      <dgm:prSet presAssocID="{EFF8E8AA-241F-4FB5-9E73-83C3F17947B1}" presName="aSpace" presStyleCnt="0"/>
      <dgm:spPr/>
    </dgm:pt>
    <dgm:pt modelId="{AA1B8E62-0440-4211-A31E-91BB9D056273}" type="pres">
      <dgm:prSet presAssocID="{C7E900B6-68E5-452C-ABDC-6765CA60792E}" presName="aNode" presStyleLbl="fgAcc1" presStyleIdx="1" presStyleCnt="4" custScaleX="171864">
        <dgm:presLayoutVars>
          <dgm:bulletEnabled val="1"/>
        </dgm:presLayoutVars>
      </dgm:prSet>
      <dgm:spPr/>
      <dgm:t>
        <a:bodyPr/>
        <a:lstStyle/>
        <a:p>
          <a:endParaRPr kumimoji="1" lang="ja-JP" altLang="en-US"/>
        </a:p>
      </dgm:t>
    </dgm:pt>
    <dgm:pt modelId="{31629897-2C17-41EB-99B8-11AD0C459874}" type="pres">
      <dgm:prSet presAssocID="{C7E900B6-68E5-452C-ABDC-6765CA60792E}" presName="aSpace" presStyleCnt="0"/>
      <dgm:spPr/>
    </dgm:pt>
    <dgm:pt modelId="{98895072-0D07-420A-9B35-38368A66E40E}" type="pres">
      <dgm:prSet presAssocID="{B4D8D8A8-135C-46DD-8279-E02498CFEB6C}" presName="aNode" presStyleLbl="fgAcc1" presStyleIdx="2" presStyleCnt="4" custScaleX="168905">
        <dgm:presLayoutVars>
          <dgm:bulletEnabled val="1"/>
        </dgm:presLayoutVars>
      </dgm:prSet>
      <dgm:spPr/>
      <dgm:t>
        <a:bodyPr/>
        <a:lstStyle/>
        <a:p>
          <a:endParaRPr kumimoji="1" lang="ja-JP" altLang="en-US"/>
        </a:p>
      </dgm:t>
    </dgm:pt>
    <dgm:pt modelId="{76B5F1E4-C9F9-4FF4-86BC-0D163D14A741}" type="pres">
      <dgm:prSet presAssocID="{B4D8D8A8-135C-46DD-8279-E02498CFEB6C}" presName="aSpace" presStyleCnt="0"/>
      <dgm:spPr/>
    </dgm:pt>
    <dgm:pt modelId="{916E8FE3-3854-47B1-8D2B-18005749E6A5}" type="pres">
      <dgm:prSet presAssocID="{30216146-5B37-476B-9105-185E01BE726E}" presName="aNode" presStyleLbl="fgAcc1" presStyleIdx="3" presStyleCnt="4" custScaleX="168905">
        <dgm:presLayoutVars>
          <dgm:bulletEnabled val="1"/>
        </dgm:presLayoutVars>
      </dgm:prSet>
      <dgm:spPr/>
      <dgm:t>
        <a:bodyPr/>
        <a:lstStyle/>
        <a:p>
          <a:endParaRPr kumimoji="1" lang="ja-JP" altLang="en-US"/>
        </a:p>
      </dgm:t>
    </dgm:pt>
    <dgm:pt modelId="{BAE32C01-636D-4C2B-B65B-B8D7E2AF03E4}" type="pres">
      <dgm:prSet presAssocID="{30216146-5B37-476B-9105-185E01BE726E}" presName="aSpace" presStyleCnt="0"/>
      <dgm:spPr/>
    </dgm:pt>
  </dgm:ptLst>
  <dgm:cxnLst>
    <dgm:cxn modelId="{EBD0C777-B0B8-4507-B0FB-221A59B3E611}" srcId="{7AE0DB1A-0F12-47B3-ACE6-E4906BC0FFC1}" destId="{30216146-5B37-476B-9105-185E01BE726E}" srcOrd="3" destOrd="0" parTransId="{AB3ACBBB-1B9E-4348-A3F7-6BF84BEC6BED}" sibTransId="{C20121B3-8B60-4B0C-87BD-24B0F762B589}"/>
    <dgm:cxn modelId="{C5F23801-8E77-4822-A235-4D48C8BA0E0F}" type="presOf" srcId="{30216146-5B37-476B-9105-185E01BE726E}" destId="{916E8FE3-3854-47B1-8D2B-18005749E6A5}" srcOrd="0" destOrd="0" presId="urn:microsoft.com/office/officeart/2005/8/layout/pyramid2"/>
    <dgm:cxn modelId="{83496FD8-6E54-48D4-BFC0-5E0DA5E600AF}" type="presOf" srcId="{B4D8D8A8-135C-46DD-8279-E02498CFEB6C}" destId="{98895072-0D07-420A-9B35-38368A66E40E}" srcOrd="0" destOrd="0" presId="urn:microsoft.com/office/officeart/2005/8/layout/pyramid2"/>
    <dgm:cxn modelId="{03E670F7-8E9F-49F0-B689-F30B39762858}" srcId="{7AE0DB1A-0F12-47B3-ACE6-E4906BC0FFC1}" destId="{EFF8E8AA-241F-4FB5-9E73-83C3F17947B1}" srcOrd="0" destOrd="0" parTransId="{FDBEEE85-B431-4714-9D7D-18A19E7602AD}" sibTransId="{1C4E97EC-04DC-4B60-BD3A-9CD0B8133A42}"/>
    <dgm:cxn modelId="{FC1DD673-470F-41E5-B5F1-5F36A371168A}" type="presOf" srcId="{C7E900B6-68E5-452C-ABDC-6765CA60792E}" destId="{AA1B8E62-0440-4211-A31E-91BB9D056273}" srcOrd="0" destOrd="0" presId="urn:microsoft.com/office/officeart/2005/8/layout/pyramid2"/>
    <dgm:cxn modelId="{20AB0C08-B8C7-4278-9BDA-AD05ACF66C93}" srcId="{7AE0DB1A-0F12-47B3-ACE6-E4906BC0FFC1}" destId="{B4D8D8A8-135C-46DD-8279-E02498CFEB6C}" srcOrd="2" destOrd="0" parTransId="{BCE37020-AB64-46CA-ABFF-54087CA7A9EF}" sibTransId="{B5E22EB7-D268-491E-AAC9-F7F9E0CBD154}"/>
    <dgm:cxn modelId="{573D948A-E67A-411F-8BE7-A45D38DACD72}" type="presOf" srcId="{7AE0DB1A-0F12-47B3-ACE6-E4906BC0FFC1}" destId="{E868C2C1-5CBF-4BE9-A505-54105EDF5A59}" srcOrd="0" destOrd="0" presId="urn:microsoft.com/office/officeart/2005/8/layout/pyramid2"/>
    <dgm:cxn modelId="{DC737B24-E645-4633-BB2E-3098D7B35401}" srcId="{7AE0DB1A-0F12-47B3-ACE6-E4906BC0FFC1}" destId="{C7E900B6-68E5-452C-ABDC-6765CA60792E}" srcOrd="1" destOrd="0" parTransId="{80081B65-053E-4B32-8F57-75535A0AE163}" sibTransId="{AB4C2DAC-F7C7-4E5C-ABA9-D5BDFB687D6E}"/>
    <dgm:cxn modelId="{3AFE4131-819E-400B-B428-BC4D71BA55F1}" type="presOf" srcId="{EFF8E8AA-241F-4FB5-9E73-83C3F17947B1}" destId="{AFD7152F-69B0-4AC2-AC90-EDF5B5F10997}" srcOrd="0" destOrd="0" presId="urn:microsoft.com/office/officeart/2005/8/layout/pyramid2"/>
    <dgm:cxn modelId="{69165C02-CB30-426C-80DB-901520EC4528}" type="presParOf" srcId="{E868C2C1-5CBF-4BE9-A505-54105EDF5A59}" destId="{5799A743-AA2A-43C5-B17A-F43BCCBAF331}" srcOrd="0" destOrd="0" presId="urn:microsoft.com/office/officeart/2005/8/layout/pyramid2"/>
    <dgm:cxn modelId="{E4E85BE7-1433-48A1-A14C-307C832370FC}" type="presParOf" srcId="{E868C2C1-5CBF-4BE9-A505-54105EDF5A59}" destId="{9BBAE493-CDF3-4CB2-8F12-F19A256F3ED8}" srcOrd="1" destOrd="0" presId="urn:microsoft.com/office/officeart/2005/8/layout/pyramid2"/>
    <dgm:cxn modelId="{FC117DFF-0F85-4C03-A2A5-4A21ED9757BA}" type="presParOf" srcId="{9BBAE493-CDF3-4CB2-8F12-F19A256F3ED8}" destId="{AFD7152F-69B0-4AC2-AC90-EDF5B5F10997}" srcOrd="0" destOrd="0" presId="urn:microsoft.com/office/officeart/2005/8/layout/pyramid2"/>
    <dgm:cxn modelId="{3525623F-F26B-4733-925E-F736224CD047}" type="presParOf" srcId="{9BBAE493-CDF3-4CB2-8F12-F19A256F3ED8}" destId="{59D05E52-B3E6-44F5-9D25-493E5A6E4CD6}" srcOrd="1" destOrd="0" presId="urn:microsoft.com/office/officeart/2005/8/layout/pyramid2"/>
    <dgm:cxn modelId="{120B11DE-DBAC-4492-A172-E3B633ED64FF}" type="presParOf" srcId="{9BBAE493-CDF3-4CB2-8F12-F19A256F3ED8}" destId="{AA1B8E62-0440-4211-A31E-91BB9D056273}" srcOrd="2" destOrd="0" presId="urn:microsoft.com/office/officeart/2005/8/layout/pyramid2"/>
    <dgm:cxn modelId="{D17D196A-C10C-4BE5-8B5C-E22333A324B0}" type="presParOf" srcId="{9BBAE493-CDF3-4CB2-8F12-F19A256F3ED8}" destId="{31629897-2C17-41EB-99B8-11AD0C459874}" srcOrd="3" destOrd="0" presId="urn:microsoft.com/office/officeart/2005/8/layout/pyramid2"/>
    <dgm:cxn modelId="{819C9503-ED79-4DA2-8975-472C014BC7EA}" type="presParOf" srcId="{9BBAE493-CDF3-4CB2-8F12-F19A256F3ED8}" destId="{98895072-0D07-420A-9B35-38368A66E40E}" srcOrd="4" destOrd="0" presId="urn:microsoft.com/office/officeart/2005/8/layout/pyramid2"/>
    <dgm:cxn modelId="{0605BE93-5FD1-4189-988B-40FAAC3B0901}" type="presParOf" srcId="{9BBAE493-CDF3-4CB2-8F12-F19A256F3ED8}" destId="{76B5F1E4-C9F9-4FF4-86BC-0D163D14A741}" srcOrd="5" destOrd="0" presId="urn:microsoft.com/office/officeart/2005/8/layout/pyramid2"/>
    <dgm:cxn modelId="{914C9A4E-F07D-495B-A9FC-4303AD658CB9}" type="presParOf" srcId="{9BBAE493-CDF3-4CB2-8F12-F19A256F3ED8}" destId="{916E8FE3-3854-47B1-8D2B-18005749E6A5}" srcOrd="6" destOrd="0" presId="urn:microsoft.com/office/officeart/2005/8/layout/pyramid2"/>
    <dgm:cxn modelId="{5A0B0C12-EAEB-4EC0-B83F-0C9C35691C28}" type="presParOf" srcId="{9BBAE493-CDF3-4CB2-8F12-F19A256F3ED8}" destId="{BAE32C01-636D-4C2B-B65B-B8D7E2AF03E4}" srcOrd="7" destOrd="0" presId="urn:microsoft.com/office/officeart/2005/8/layout/pyramid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5CCC846-69F8-4F27-ACF0-E71BF11E7480}" type="doc">
      <dgm:prSet loTypeId="urn:microsoft.com/office/officeart/2005/8/layout/radial6" loCatId="cycle" qsTypeId="urn:microsoft.com/office/officeart/2005/8/quickstyle/simple1" qsCatId="simple" csTypeId="urn:microsoft.com/office/officeart/2005/8/colors/colorful3" csCatId="colorful" phldr="1"/>
      <dgm:spPr/>
      <dgm:t>
        <a:bodyPr/>
        <a:lstStyle/>
        <a:p>
          <a:endParaRPr lang="en-US"/>
        </a:p>
      </dgm:t>
    </dgm:pt>
    <dgm:pt modelId="{FDAB658A-4FE8-42AB-929E-C6119E8BA750}">
      <dgm:prSet phldrT="[Text]" custT="1"/>
      <dgm:spPr/>
      <dgm:t>
        <a:bodyPr/>
        <a:lstStyle/>
        <a:p>
          <a:r>
            <a:rPr lang="en-US" sz="1400" b="1" dirty="0">
              <a:latin typeface="Arial" pitchFamily="34" charset="0"/>
              <a:cs typeface="Arial" pitchFamily="34" charset="0"/>
            </a:rPr>
            <a:t>NĂNG LỰC  HIỆU TRƯỞNG</a:t>
          </a:r>
        </a:p>
      </dgm:t>
    </dgm:pt>
    <dgm:pt modelId="{F8EFDFE7-8743-4474-ADF1-40E28F76F158}" type="parTrans" cxnId="{20E8F749-4E82-477B-800D-761643208925}">
      <dgm:prSet/>
      <dgm:spPr/>
      <dgm:t>
        <a:bodyPr/>
        <a:lstStyle/>
        <a:p>
          <a:endParaRPr lang="en-US"/>
        </a:p>
      </dgm:t>
    </dgm:pt>
    <dgm:pt modelId="{7B3D2D15-1891-469E-957E-287E67BEEE6F}" type="sibTrans" cxnId="{20E8F749-4E82-477B-800D-761643208925}">
      <dgm:prSet/>
      <dgm:spPr/>
      <dgm:t>
        <a:bodyPr/>
        <a:lstStyle/>
        <a:p>
          <a:endParaRPr lang="en-US"/>
        </a:p>
      </dgm:t>
    </dgm:pt>
    <dgm:pt modelId="{B5B2E33D-75A0-4374-BCFE-F4FD900D5544}">
      <dgm:prSet phldrT="[Text]" custT="1"/>
      <dgm:spPr/>
      <dgm:t>
        <a:bodyPr/>
        <a:lstStyle/>
        <a:p>
          <a:r>
            <a:rPr lang="en-US" sz="1600" b="1" dirty="0" err="1"/>
            <a:t>Tiêu</a:t>
          </a:r>
          <a:r>
            <a:rPr lang="en-US" sz="1600" b="1" dirty="0"/>
            <a:t> </a:t>
          </a:r>
          <a:r>
            <a:rPr lang="en-US" sz="1600" b="1" dirty="0" err="1"/>
            <a:t>chuẩn</a:t>
          </a:r>
          <a:r>
            <a:rPr lang="en-US" sz="1600" b="1" dirty="0"/>
            <a:t> 1. </a:t>
          </a:r>
          <a:r>
            <a:rPr lang="en-US" sz="1600" b="1" dirty="0" err="1"/>
            <a:t>Phẩm</a:t>
          </a:r>
          <a:r>
            <a:rPr lang="en-US" sz="1600" b="1" dirty="0"/>
            <a:t> </a:t>
          </a:r>
          <a:r>
            <a:rPr lang="en-US" sz="1600" b="1" dirty="0" err="1"/>
            <a:t>chất</a:t>
          </a:r>
          <a:r>
            <a:rPr lang="en-US" sz="1600" b="1" dirty="0"/>
            <a:t> </a:t>
          </a:r>
          <a:r>
            <a:rPr lang="en-US" sz="1600" b="1" dirty="0" err="1"/>
            <a:t>nghề</a:t>
          </a:r>
          <a:r>
            <a:rPr lang="en-US" sz="1600" b="1" dirty="0"/>
            <a:t> </a:t>
          </a:r>
          <a:r>
            <a:rPr lang="en-US" sz="1600" b="1" dirty="0" err="1"/>
            <a:t>nghiệp</a:t>
          </a:r>
          <a:endParaRPr lang="en-US" sz="1600" b="1" dirty="0"/>
        </a:p>
      </dgm:t>
    </dgm:pt>
    <dgm:pt modelId="{66873FA3-3C6B-4390-9517-36D3EC5DE0DA}" type="parTrans" cxnId="{B9B6F609-DA55-447B-A164-F952C418FAB3}">
      <dgm:prSet/>
      <dgm:spPr/>
      <dgm:t>
        <a:bodyPr/>
        <a:lstStyle/>
        <a:p>
          <a:endParaRPr lang="en-US"/>
        </a:p>
      </dgm:t>
    </dgm:pt>
    <dgm:pt modelId="{19CE4090-86B0-4C82-AB82-CAF7708B2E43}" type="sibTrans" cxnId="{B9B6F609-DA55-447B-A164-F952C418FAB3}">
      <dgm:prSet/>
      <dgm:spPr/>
      <dgm:t>
        <a:bodyPr/>
        <a:lstStyle/>
        <a:p>
          <a:endParaRPr lang="en-US"/>
        </a:p>
      </dgm:t>
    </dgm:pt>
    <dgm:pt modelId="{48C0F1C8-938D-4786-A433-F42A3FD97012}">
      <dgm:prSet phldrT="[Text]"/>
      <dgm:spPr/>
      <dgm:t>
        <a:bodyPr/>
        <a:lstStyle/>
        <a:p>
          <a:r>
            <a:rPr lang="en-US" b="1" dirty="0" err="1"/>
            <a:t>Tiêu</a:t>
          </a:r>
          <a:r>
            <a:rPr lang="en-US" b="1" dirty="0"/>
            <a:t> </a:t>
          </a:r>
          <a:r>
            <a:rPr lang="en-US" b="1" dirty="0" err="1"/>
            <a:t>chuẩn</a:t>
          </a:r>
          <a:r>
            <a:rPr lang="en-US" b="1" dirty="0"/>
            <a:t> 5. </a:t>
          </a:r>
          <a:r>
            <a:rPr lang="en-US" b="1" dirty="0" err="1"/>
            <a:t>Sử</a:t>
          </a:r>
          <a:r>
            <a:rPr lang="en-US" b="1" dirty="0"/>
            <a:t> </a:t>
          </a:r>
          <a:r>
            <a:rPr lang="en-US" b="1" dirty="0" err="1"/>
            <a:t>dụng</a:t>
          </a:r>
          <a:r>
            <a:rPr lang="en-US" b="1" dirty="0"/>
            <a:t> </a:t>
          </a:r>
          <a:r>
            <a:rPr lang="en-US" b="1" dirty="0" err="1"/>
            <a:t>ngoại</a:t>
          </a:r>
          <a:r>
            <a:rPr lang="en-US" b="1" dirty="0"/>
            <a:t> </a:t>
          </a:r>
          <a:r>
            <a:rPr lang="en-US" b="1" dirty="0" err="1"/>
            <a:t>ngữ</a:t>
          </a:r>
          <a:r>
            <a:rPr lang="en-US" b="1" dirty="0"/>
            <a:t> </a:t>
          </a:r>
          <a:r>
            <a:rPr lang="en-US" b="1" dirty="0" err="1"/>
            <a:t>và</a:t>
          </a:r>
          <a:r>
            <a:rPr lang="en-US" b="1" dirty="0"/>
            <a:t> </a:t>
          </a:r>
          <a:r>
            <a:rPr lang="en-US" b="1" dirty="0" err="1"/>
            <a:t>công</a:t>
          </a:r>
          <a:r>
            <a:rPr lang="en-US" b="1" dirty="0"/>
            <a:t> </a:t>
          </a:r>
          <a:r>
            <a:rPr lang="en-US" b="1" dirty="0" err="1"/>
            <a:t>nghệ</a:t>
          </a:r>
          <a:r>
            <a:rPr lang="en-US" b="1" dirty="0"/>
            <a:t> </a:t>
          </a:r>
          <a:r>
            <a:rPr lang="en-US" b="1" dirty="0" err="1"/>
            <a:t>thông</a:t>
          </a:r>
          <a:r>
            <a:rPr lang="en-US" b="1" dirty="0"/>
            <a:t> tin</a:t>
          </a:r>
        </a:p>
      </dgm:t>
    </dgm:pt>
    <dgm:pt modelId="{F068156A-1720-4A65-AF76-96DDE48D0746}" type="parTrans" cxnId="{B8F72D69-77AC-4C9C-8D47-CC8A1C51EC4C}">
      <dgm:prSet/>
      <dgm:spPr/>
      <dgm:t>
        <a:bodyPr/>
        <a:lstStyle/>
        <a:p>
          <a:endParaRPr lang="en-US"/>
        </a:p>
      </dgm:t>
    </dgm:pt>
    <dgm:pt modelId="{A5A58A5A-49DB-4A0F-AC34-5902DCC907E4}" type="sibTrans" cxnId="{B8F72D69-77AC-4C9C-8D47-CC8A1C51EC4C}">
      <dgm:prSet/>
      <dgm:spPr/>
      <dgm:t>
        <a:bodyPr/>
        <a:lstStyle/>
        <a:p>
          <a:endParaRPr lang="en-US"/>
        </a:p>
      </dgm:t>
    </dgm:pt>
    <dgm:pt modelId="{B6337AF5-2A74-4EF4-B91D-E7A7B34E53FF}">
      <dgm:prSet custT="1"/>
      <dgm:spPr/>
      <dgm:t>
        <a:bodyPr/>
        <a:lstStyle/>
        <a:p>
          <a:r>
            <a:rPr lang="en-US" sz="1600" b="1" dirty="0" err="1"/>
            <a:t>Tiêu</a:t>
          </a:r>
          <a:r>
            <a:rPr lang="en-US" sz="1600" b="1" dirty="0"/>
            <a:t> </a:t>
          </a:r>
          <a:r>
            <a:rPr lang="en-US" sz="1600" b="1" dirty="0" err="1"/>
            <a:t>chuẩn</a:t>
          </a:r>
          <a:r>
            <a:rPr lang="en-US" sz="1600" b="1" dirty="0"/>
            <a:t> 3. </a:t>
          </a:r>
          <a:r>
            <a:rPr lang="en-US" sz="1600" b="1" dirty="0" err="1"/>
            <a:t>Xây</a:t>
          </a:r>
          <a:r>
            <a:rPr lang="en-US" sz="1600" b="1" dirty="0"/>
            <a:t> </a:t>
          </a:r>
          <a:r>
            <a:rPr lang="en-US" sz="1600" b="1" dirty="0" err="1"/>
            <a:t>dựng</a:t>
          </a:r>
          <a:r>
            <a:rPr lang="en-US" sz="1600" b="1" dirty="0"/>
            <a:t> </a:t>
          </a:r>
          <a:r>
            <a:rPr lang="en-US" sz="1600" b="1" dirty="0" err="1"/>
            <a:t>môi</a:t>
          </a:r>
          <a:r>
            <a:rPr lang="en-US" sz="1600" b="1" dirty="0"/>
            <a:t> </a:t>
          </a:r>
          <a:r>
            <a:rPr lang="en-US" sz="1600" b="1" dirty="0" err="1"/>
            <a:t>trường</a:t>
          </a:r>
          <a:r>
            <a:rPr lang="en-US" sz="1600" b="1" dirty="0"/>
            <a:t> </a:t>
          </a:r>
          <a:r>
            <a:rPr lang="en-US" sz="1600" b="1" dirty="0" err="1"/>
            <a:t>giáo</a:t>
          </a:r>
          <a:r>
            <a:rPr lang="en-US" sz="1600" b="1" dirty="0"/>
            <a:t> </a:t>
          </a:r>
          <a:r>
            <a:rPr lang="en-US" sz="1600" b="1" dirty="0" err="1"/>
            <a:t>dục</a:t>
          </a:r>
          <a:endParaRPr lang="en-US" sz="1600" b="1" dirty="0"/>
        </a:p>
      </dgm:t>
    </dgm:pt>
    <dgm:pt modelId="{336538D6-B21D-4A2E-B2C4-6FD1A87CC8C2}" type="parTrans" cxnId="{4659D310-8B1D-43EE-B563-604F6347DF63}">
      <dgm:prSet/>
      <dgm:spPr/>
      <dgm:t>
        <a:bodyPr/>
        <a:lstStyle/>
        <a:p>
          <a:endParaRPr lang="en-US"/>
        </a:p>
      </dgm:t>
    </dgm:pt>
    <dgm:pt modelId="{04833D0F-1B01-4194-A429-81908BF88D86}" type="sibTrans" cxnId="{4659D310-8B1D-43EE-B563-604F6347DF63}">
      <dgm:prSet/>
      <dgm:spPr/>
      <dgm:t>
        <a:bodyPr/>
        <a:lstStyle/>
        <a:p>
          <a:endParaRPr lang="en-US"/>
        </a:p>
      </dgm:t>
    </dgm:pt>
    <dgm:pt modelId="{04E2BE25-BFCB-4A9B-A290-B7A66CFD93EF}">
      <dgm:prSet custT="1"/>
      <dgm:spPr/>
      <dgm:t>
        <a:bodyPr/>
        <a:lstStyle/>
        <a:p>
          <a:r>
            <a:rPr lang="en-US" sz="1600" b="1" dirty="0" err="1"/>
            <a:t>Tiêu</a:t>
          </a:r>
          <a:r>
            <a:rPr lang="en-US" sz="1600" b="1" dirty="0"/>
            <a:t> </a:t>
          </a:r>
          <a:r>
            <a:rPr lang="en-US" sz="1600" b="1" dirty="0" err="1"/>
            <a:t>chuẩn</a:t>
          </a:r>
          <a:r>
            <a:rPr lang="en-US" sz="1600" b="1" dirty="0"/>
            <a:t> 2. </a:t>
          </a:r>
          <a:r>
            <a:rPr lang="en-US" sz="1600" b="1" dirty="0" err="1"/>
            <a:t>Quản</a:t>
          </a:r>
          <a:r>
            <a:rPr lang="en-US" sz="1600" b="1" dirty="0"/>
            <a:t> </a:t>
          </a:r>
          <a:r>
            <a:rPr lang="en-US" sz="1600" b="1" dirty="0" err="1"/>
            <a:t>trị</a:t>
          </a:r>
          <a:r>
            <a:rPr lang="en-US" sz="1600" b="1" dirty="0"/>
            <a:t> </a:t>
          </a:r>
          <a:r>
            <a:rPr lang="en-US" sz="1600" b="1" dirty="0" err="1"/>
            <a:t>nhà</a:t>
          </a:r>
          <a:r>
            <a:rPr lang="en-US" sz="1600" b="1" dirty="0"/>
            <a:t> </a:t>
          </a:r>
          <a:r>
            <a:rPr lang="en-US" sz="1600" b="1" dirty="0" err="1"/>
            <a:t>trường</a:t>
          </a:r>
          <a:endParaRPr lang="en-US" sz="1600" dirty="0"/>
        </a:p>
      </dgm:t>
    </dgm:pt>
    <dgm:pt modelId="{81AB61F4-6625-438A-A49B-FADF70E8E5EA}" type="parTrans" cxnId="{58BC3F00-7184-4185-88B4-8E6FD2E3E2EF}">
      <dgm:prSet/>
      <dgm:spPr/>
      <dgm:t>
        <a:bodyPr/>
        <a:lstStyle/>
        <a:p>
          <a:endParaRPr lang="en-US"/>
        </a:p>
      </dgm:t>
    </dgm:pt>
    <dgm:pt modelId="{0B513DA1-17A7-4C30-9FB8-E20D4223C798}" type="sibTrans" cxnId="{58BC3F00-7184-4185-88B4-8E6FD2E3E2EF}">
      <dgm:prSet/>
      <dgm:spPr/>
      <dgm:t>
        <a:bodyPr/>
        <a:lstStyle/>
        <a:p>
          <a:endParaRPr lang="en-US"/>
        </a:p>
      </dgm:t>
    </dgm:pt>
    <dgm:pt modelId="{0AE57174-3FC2-4989-BA80-96B425F6DB55}">
      <dgm:prSet custT="1"/>
      <dgm:spPr/>
      <dgm:t>
        <a:bodyPr/>
        <a:lstStyle/>
        <a:p>
          <a:r>
            <a:rPr lang="en-US" sz="1400" b="1" dirty="0" err="1"/>
            <a:t>Tiêu</a:t>
          </a:r>
          <a:r>
            <a:rPr lang="en-US" sz="1400" b="1" dirty="0"/>
            <a:t> </a:t>
          </a:r>
          <a:r>
            <a:rPr lang="en-US" sz="1400" b="1" dirty="0" err="1"/>
            <a:t>chuẩn</a:t>
          </a:r>
          <a:r>
            <a:rPr lang="en-US" sz="1400" b="1" dirty="0"/>
            <a:t> 4. </a:t>
          </a:r>
          <a:r>
            <a:rPr lang="en-US" sz="1400" b="1" dirty="0" err="1"/>
            <a:t>Phát</a:t>
          </a:r>
          <a:r>
            <a:rPr lang="en-US" sz="1400" b="1" dirty="0"/>
            <a:t> </a:t>
          </a:r>
          <a:r>
            <a:rPr lang="en-US" sz="1400" b="1" dirty="0" err="1"/>
            <a:t>triển</a:t>
          </a:r>
          <a:r>
            <a:rPr lang="en-US" sz="1400" b="1" dirty="0"/>
            <a:t> </a:t>
          </a:r>
          <a:r>
            <a:rPr lang="en-US" sz="1400" b="1" dirty="0" err="1"/>
            <a:t>mối</a:t>
          </a:r>
          <a:r>
            <a:rPr lang="en-US" sz="1400" b="1" dirty="0"/>
            <a:t> </a:t>
          </a:r>
          <a:r>
            <a:rPr lang="en-US" sz="1400" b="1" dirty="0" err="1"/>
            <a:t>quan</a:t>
          </a:r>
          <a:r>
            <a:rPr lang="en-US" sz="1400" b="1" dirty="0"/>
            <a:t> </a:t>
          </a:r>
          <a:r>
            <a:rPr lang="en-US" sz="1400" b="1" dirty="0" err="1"/>
            <a:t>hệ</a:t>
          </a:r>
          <a:r>
            <a:rPr lang="en-US" sz="1400" b="1" dirty="0"/>
            <a:t> </a:t>
          </a:r>
          <a:r>
            <a:rPr lang="en-US" sz="1400" b="1" dirty="0" err="1"/>
            <a:t>giữa</a:t>
          </a:r>
          <a:r>
            <a:rPr lang="en-US" sz="1400" b="1" dirty="0"/>
            <a:t> </a:t>
          </a:r>
          <a:r>
            <a:rPr lang="en-US" sz="1400" b="1" dirty="0" err="1"/>
            <a:t>nhà</a:t>
          </a:r>
          <a:r>
            <a:rPr lang="en-US" sz="1400" b="1" dirty="0"/>
            <a:t> </a:t>
          </a:r>
          <a:r>
            <a:rPr lang="en-US" sz="1400" b="1" dirty="0" err="1"/>
            <a:t>trường</a:t>
          </a:r>
          <a:r>
            <a:rPr lang="en-US" sz="1400" b="1" dirty="0"/>
            <a:t>, </a:t>
          </a:r>
          <a:r>
            <a:rPr lang="en-US" sz="1400" b="1" dirty="0" err="1"/>
            <a:t>gia</a:t>
          </a:r>
          <a:r>
            <a:rPr lang="en-US" sz="1400" b="1" dirty="0"/>
            <a:t> </a:t>
          </a:r>
          <a:r>
            <a:rPr lang="en-US" sz="1400" b="1" dirty="0" err="1"/>
            <a:t>đình</a:t>
          </a:r>
          <a:r>
            <a:rPr lang="en-US" sz="1400" b="1" dirty="0"/>
            <a:t>, </a:t>
          </a:r>
          <a:r>
            <a:rPr lang="en-US" sz="1400" b="1" dirty="0" err="1"/>
            <a:t>xã</a:t>
          </a:r>
          <a:r>
            <a:rPr lang="en-US" sz="1400" b="1" dirty="0"/>
            <a:t> </a:t>
          </a:r>
          <a:r>
            <a:rPr lang="en-US" sz="1400" b="1" dirty="0" err="1"/>
            <a:t>hội</a:t>
          </a:r>
          <a:endParaRPr lang="en-US" sz="1400" dirty="0"/>
        </a:p>
      </dgm:t>
    </dgm:pt>
    <dgm:pt modelId="{C62A3F77-CAD1-4E38-A70A-385F3614CDAF}" type="parTrans" cxnId="{738D65C2-C4BF-4BF9-8C65-04B8DCC1EF2D}">
      <dgm:prSet/>
      <dgm:spPr/>
      <dgm:t>
        <a:bodyPr/>
        <a:lstStyle/>
        <a:p>
          <a:endParaRPr lang="en-US"/>
        </a:p>
      </dgm:t>
    </dgm:pt>
    <dgm:pt modelId="{C5EEDE91-F88E-4BED-A61C-4A1158094F0A}" type="sibTrans" cxnId="{738D65C2-C4BF-4BF9-8C65-04B8DCC1EF2D}">
      <dgm:prSet/>
      <dgm:spPr/>
      <dgm:t>
        <a:bodyPr/>
        <a:lstStyle/>
        <a:p>
          <a:endParaRPr lang="en-US"/>
        </a:p>
      </dgm:t>
    </dgm:pt>
    <dgm:pt modelId="{90282C2E-AE6B-4DFD-B3A5-B1F696568C79}" type="pres">
      <dgm:prSet presAssocID="{15CCC846-69F8-4F27-ACF0-E71BF11E7480}" presName="Name0" presStyleCnt="0">
        <dgm:presLayoutVars>
          <dgm:chMax val="1"/>
          <dgm:dir/>
          <dgm:animLvl val="ctr"/>
          <dgm:resizeHandles val="exact"/>
        </dgm:presLayoutVars>
      </dgm:prSet>
      <dgm:spPr/>
      <dgm:t>
        <a:bodyPr/>
        <a:lstStyle/>
        <a:p>
          <a:endParaRPr kumimoji="1" lang="ja-JP" altLang="en-US"/>
        </a:p>
      </dgm:t>
    </dgm:pt>
    <dgm:pt modelId="{FC5C08C7-2A8A-479B-AC90-DE677FA3600E}" type="pres">
      <dgm:prSet presAssocID="{FDAB658A-4FE8-42AB-929E-C6119E8BA750}" presName="centerShape" presStyleLbl="node0" presStyleIdx="0" presStyleCnt="1"/>
      <dgm:spPr/>
      <dgm:t>
        <a:bodyPr/>
        <a:lstStyle/>
        <a:p>
          <a:endParaRPr kumimoji="1" lang="ja-JP" altLang="en-US"/>
        </a:p>
      </dgm:t>
    </dgm:pt>
    <dgm:pt modelId="{B4FE0A46-A7A4-4513-AB74-152123EF7577}" type="pres">
      <dgm:prSet presAssocID="{B5B2E33D-75A0-4374-BCFE-F4FD900D5544}" presName="node" presStyleLbl="node1" presStyleIdx="0" presStyleCnt="5">
        <dgm:presLayoutVars>
          <dgm:bulletEnabled val="1"/>
        </dgm:presLayoutVars>
      </dgm:prSet>
      <dgm:spPr/>
      <dgm:t>
        <a:bodyPr/>
        <a:lstStyle/>
        <a:p>
          <a:endParaRPr kumimoji="1" lang="ja-JP" altLang="en-US"/>
        </a:p>
      </dgm:t>
    </dgm:pt>
    <dgm:pt modelId="{09D991A5-7E66-494D-AA8D-3AB062FB6352}" type="pres">
      <dgm:prSet presAssocID="{B5B2E33D-75A0-4374-BCFE-F4FD900D5544}" presName="dummy" presStyleCnt="0"/>
      <dgm:spPr/>
    </dgm:pt>
    <dgm:pt modelId="{5D005D84-0C7F-4D19-8BE5-875939B5833C}" type="pres">
      <dgm:prSet presAssocID="{19CE4090-86B0-4C82-AB82-CAF7708B2E43}" presName="sibTrans" presStyleLbl="sibTrans2D1" presStyleIdx="0" presStyleCnt="5"/>
      <dgm:spPr/>
      <dgm:t>
        <a:bodyPr/>
        <a:lstStyle/>
        <a:p>
          <a:endParaRPr kumimoji="1" lang="ja-JP" altLang="en-US"/>
        </a:p>
      </dgm:t>
    </dgm:pt>
    <dgm:pt modelId="{C55098CD-E610-426E-9AF0-0CA9E5AEC505}" type="pres">
      <dgm:prSet presAssocID="{04E2BE25-BFCB-4A9B-A290-B7A66CFD93EF}" presName="node" presStyleLbl="node1" presStyleIdx="1" presStyleCnt="5">
        <dgm:presLayoutVars>
          <dgm:bulletEnabled val="1"/>
        </dgm:presLayoutVars>
      </dgm:prSet>
      <dgm:spPr/>
      <dgm:t>
        <a:bodyPr/>
        <a:lstStyle/>
        <a:p>
          <a:endParaRPr kumimoji="1" lang="ja-JP" altLang="en-US"/>
        </a:p>
      </dgm:t>
    </dgm:pt>
    <dgm:pt modelId="{3A24943E-8738-43BE-9EB5-9D967BDA4766}" type="pres">
      <dgm:prSet presAssocID="{04E2BE25-BFCB-4A9B-A290-B7A66CFD93EF}" presName="dummy" presStyleCnt="0"/>
      <dgm:spPr/>
    </dgm:pt>
    <dgm:pt modelId="{0D21F655-1C7B-4268-81CC-DF0263A5FE3D}" type="pres">
      <dgm:prSet presAssocID="{0B513DA1-17A7-4C30-9FB8-E20D4223C798}" presName="sibTrans" presStyleLbl="sibTrans2D1" presStyleIdx="1" presStyleCnt="5"/>
      <dgm:spPr/>
      <dgm:t>
        <a:bodyPr/>
        <a:lstStyle/>
        <a:p>
          <a:endParaRPr kumimoji="1" lang="ja-JP" altLang="en-US"/>
        </a:p>
      </dgm:t>
    </dgm:pt>
    <dgm:pt modelId="{A3552ED2-E58D-4A30-BFDD-6F7DF7CAC7D0}" type="pres">
      <dgm:prSet presAssocID="{B6337AF5-2A74-4EF4-B91D-E7A7B34E53FF}" presName="node" presStyleLbl="node1" presStyleIdx="2" presStyleCnt="5">
        <dgm:presLayoutVars>
          <dgm:bulletEnabled val="1"/>
        </dgm:presLayoutVars>
      </dgm:prSet>
      <dgm:spPr/>
      <dgm:t>
        <a:bodyPr/>
        <a:lstStyle/>
        <a:p>
          <a:endParaRPr kumimoji="1" lang="ja-JP" altLang="en-US"/>
        </a:p>
      </dgm:t>
    </dgm:pt>
    <dgm:pt modelId="{7DFCFFB8-29AF-4910-BA64-72A180F90F83}" type="pres">
      <dgm:prSet presAssocID="{B6337AF5-2A74-4EF4-B91D-E7A7B34E53FF}" presName="dummy" presStyleCnt="0"/>
      <dgm:spPr/>
    </dgm:pt>
    <dgm:pt modelId="{33E71EF5-5549-442C-A97B-6FBFF1B227D2}" type="pres">
      <dgm:prSet presAssocID="{04833D0F-1B01-4194-A429-81908BF88D86}" presName="sibTrans" presStyleLbl="sibTrans2D1" presStyleIdx="2" presStyleCnt="5"/>
      <dgm:spPr/>
      <dgm:t>
        <a:bodyPr/>
        <a:lstStyle/>
        <a:p>
          <a:endParaRPr kumimoji="1" lang="ja-JP" altLang="en-US"/>
        </a:p>
      </dgm:t>
    </dgm:pt>
    <dgm:pt modelId="{452E37D6-BA9C-471A-A5FA-DEFF2B2B247D}" type="pres">
      <dgm:prSet presAssocID="{0AE57174-3FC2-4989-BA80-96B425F6DB55}" presName="node" presStyleLbl="node1" presStyleIdx="3" presStyleCnt="5">
        <dgm:presLayoutVars>
          <dgm:bulletEnabled val="1"/>
        </dgm:presLayoutVars>
      </dgm:prSet>
      <dgm:spPr/>
      <dgm:t>
        <a:bodyPr/>
        <a:lstStyle/>
        <a:p>
          <a:endParaRPr kumimoji="1" lang="ja-JP" altLang="en-US"/>
        </a:p>
      </dgm:t>
    </dgm:pt>
    <dgm:pt modelId="{FB092006-784A-4F0E-BB57-502568124EAD}" type="pres">
      <dgm:prSet presAssocID="{0AE57174-3FC2-4989-BA80-96B425F6DB55}" presName="dummy" presStyleCnt="0"/>
      <dgm:spPr/>
    </dgm:pt>
    <dgm:pt modelId="{9CB55DB3-28CD-494E-9F76-A09103C01FAD}" type="pres">
      <dgm:prSet presAssocID="{C5EEDE91-F88E-4BED-A61C-4A1158094F0A}" presName="sibTrans" presStyleLbl="sibTrans2D1" presStyleIdx="3" presStyleCnt="5"/>
      <dgm:spPr/>
      <dgm:t>
        <a:bodyPr/>
        <a:lstStyle/>
        <a:p>
          <a:endParaRPr kumimoji="1" lang="ja-JP" altLang="en-US"/>
        </a:p>
      </dgm:t>
    </dgm:pt>
    <dgm:pt modelId="{24E17B7D-BE77-4601-9ED7-AD133EA94A3D}" type="pres">
      <dgm:prSet presAssocID="{48C0F1C8-938D-4786-A433-F42A3FD97012}" presName="node" presStyleLbl="node1" presStyleIdx="4" presStyleCnt="5">
        <dgm:presLayoutVars>
          <dgm:bulletEnabled val="1"/>
        </dgm:presLayoutVars>
      </dgm:prSet>
      <dgm:spPr/>
      <dgm:t>
        <a:bodyPr/>
        <a:lstStyle/>
        <a:p>
          <a:endParaRPr kumimoji="1" lang="ja-JP" altLang="en-US"/>
        </a:p>
      </dgm:t>
    </dgm:pt>
    <dgm:pt modelId="{CA8DBF52-BEF7-4DE3-8379-779DE07B1C2C}" type="pres">
      <dgm:prSet presAssocID="{48C0F1C8-938D-4786-A433-F42A3FD97012}" presName="dummy" presStyleCnt="0"/>
      <dgm:spPr/>
    </dgm:pt>
    <dgm:pt modelId="{6EF97E8C-CEED-4367-B114-97B84EBF56DC}" type="pres">
      <dgm:prSet presAssocID="{A5A58A5A-49DB-4A0F-AC34-5902DCC907E4}" presName="sibTrans" presStyleLbl="sibTrans2D1" presStyleIdx="4" presStyleCnt="5"/>
      <dgm:spPr/>
      <dgm:t>
        <a:bodyPr/>
        <a:lstStyle/>
        <a:p>
          <a:endParaRPr kumimoji="1" lang="ja-JP" altLang="en-US"/>
        </a:p>
      </dgm:t>
    </dgm:pt>
  </dgm:ptLst>
  <dgm:cxnLst>
    <dgm:cxn modelId="{1E6856AA-08BB-420F-850A-5EFF8997230F}" type="presOf" srcId="{B5B2E33D-75A0-4374-BCFE-F4FD900D5544}" destId="{B4FE0A46-A7A4-4513-AB74-152123EF7577}" srcOrd="0" destOrd="0" presId="urn:microsoft.com/office/officeart/2005/8/layout/radial6"/>
    <dgm:cxn modelId="{B8F72D69-77AC-4C9C-8D47-CC8A1C51EC4C}" srcId="{FDAB658A-4FE8-42AB-929E-C6119E8BA750}" destId="{48C0F1C8-938D-4786-A433-F42A3FD97012}" srcOrd="4" destOrd="0" parTransId="{F068156A-1720-4A65-AF76-96DDE48D0746}" sibTransId="{A5A58A5A-49DB-4A0F-AC34-5902DCC907E4}"/>
    <dgm:cxn modelId="{58BC3F00-7184-4185-88B4-8E6FD2E3E2EF}" srcId="{FDAB658A-4FE8-42AB-929E-C6119E8BA750}" destId="{04E2BE25-BFCB-4A9B-A290-B7A66CFD93EF}" srcOrd="1" destOrd="0" parTransId="{81AB61F4-6625-438A-A49B-FADF70E8E5EA}" sibTransId="{0B513DA1-17A7-4C30-9FB8-E20D4223C798}"/>
    <dgm:cxn modelId="{4E3C863C-B8D5-4138-95F0-C31204E32A87}" type="presOf" srcId="{0AE57174-3FC2-4989-BA80-96B425F6DB55}" destId="{452E37D6-BA9C-471A-A5FA-DEFF2B2B247D}" srcOrd="0" destOrd="0" presId="urn:microsoft.com/office/officeart/2005/8/layout/radial6"/>
    <dgm:cxn modelId="{67F3DEB2-FBE8-4C41-A975-D822AB7E2631}" type="presOf" srcId="{A5A58A5A-49DB-4A0F-AC34-5902DCC907E4}" destId="{6EF97E8C-CEED-4367-B114-97B84EBF56DC}" srcOrd="0" destOrd="0" presId="urn:microsoft.com/office/officeart/2005/8/layout/radial6"/>
    <dgm:cxn modelId="{B9B6F609-DA55-447B-A164-F952C418FAB3}" srcId="{FDAB658A-4FE8-42AB-929E-C6119E8BA750}" destId="{B5B2E33D-75A0-4374-BCFE-F4FD900D5544}" srcOrd="0" destOrd="0" parTransId="{66873FA3-3C6B-4390-9517-36D3EC5DE0DA}" sibTransId="{19CE4090-86B0-4C82-AB82-CAF7708B2E43}"/>
    <dgm:cxn modelId="{EF083341-6974-4101-9765-A68C1F98026E}" type="presOf" srcId="{19CE4090-86B0-4C82-AB82-CAF7708B2E43}" destId="{5D005D84-0C7F-4D19-8BE5-875939B5833C}" srcOrd="0" destOrd="0" presId="urn:microsoft.com/office/officeart/2005/8/layout/radial6"/>
    <dgm:cxn modelId="{D5F4EFEE-570A-4551-A3DA-E5A933AD17AD}" type="presOf" srcId="{B6337AF5-2A74-4EF4-B91D-E7A7B34E53FF}" destId="{A3552ED2-E58D-4A30-BFDD-6F7DF7CAC7D0}" srcOrd="0" destOrd="0" presId="urn:microsoft.com/office/officeart/2005/8/layout/radial6"/>
    <dgm:cxn modelId="{F56616C6-50AC-4C11-A51A-AFA5260EE409}" type="presOf" srcId="{15CCC846-69F8-4F27-ACF0-E71BF11E7480}" destId="{90282C2E-AE6B-4DFD-B3A5-B1F696568C79}" srcOrd="0" destOrd="0" presId="urn:microsoft.com/office/officeart/2005/8/layout/radial6"/>
    <dgm:cxn modelId="{426D0F0E-AA6F-46C5-93B1-1EB73598BFBC}" type="presOf" srcId="{FDAB658A-4FE8-42AB-929E-C6119E8BA750}" destId="{FC5C08C7-2A8A-479B-AC90-DE677FA3600E}" srcOrd="0" destOrd="0" presId="urn:microsoft.com/office/officeart/2005/8/layout/radial6"/>
    <dgm:cxn modelId="{738D65C2-C4BF-4BF9-8C65-04B8DCC1EF2D}" srcId="{FDAB658A-4FE8-42AB-929E-C6119E8BA750}" destId="{0AE57174-3FC2-4989-BA80-96B425F6DB55}" srcOrd="3" destOrd="0" parTransId="{C62A3F77-CAD1-4E38-A70A-385F3614CDAF}" sibTransId="{C5EEDE91-F88E-4BED-A61C-4A1158094F0A}"/>
    <dgm:cxn modelId="{010B131E-CB20-4503-84AC-EBEB6F26CDEF}" type="presOf" srcId="{C5EEDE91-F88E-4BED-A61C-4A1158094F0A}" destId="{9CB55DB3-28CD-494E-9F76-A09103C01FAD}" srcOrd="0" destOrd="0" presId="urn:microsoft.com/office/officeart/2005/8/layout/radial6"/>
    <dgm:cxn modelId="{DAAC5407-C507-4BB2-9C1B-4C01FAF5E8CB}" type="presOf" srcId="{0B513DA1-17A7-4C30-9FB8-E20D4223C798}" destId="{0D21F655-1C7B-4268-81CC-DF0263A5FE3D}" srcOrd="0" destOrd="0" presId="urn:microsoft.com/office/officeart/2005/8/layout/radial6"/>
    <dgm:cxn modelId="{4168E7FE-F4EE-4E19-886B-8C68A4363074}" type="presOf" srcId="{04833D0F-1B01-4194-A429-81908BF88D86}" destId="{33E71EF5-5549-442C-A97B-6FBFF1B227D2}" srcOrd="0" destOrd="0" presId="urn:microsoft.com/office/officeart/2005/8/layout/radial6"/>
    <dgm:cxn modelId="{78832AFD-0AD6-4A86-9E03-FFF9B7F67B8D}" type="presOf" srcId="{04E2BE25-BFCB-4A9B-A290-B7A66CFD93EF}" destId="{C55098CD-E610-426E-9AF0-0CA9E5AEC505}" srcOrd="0" destOrd="0" presId="urn:microsoft.com/office/officeart/2005/8/layout/radial6"/>
    <dgm:cxn modelId="{CE548A20-B439-4CDE-BA6B-B8B90F69C427}" type="presOf" srcId="{48C0F1C8-938D-4786-A433-F42A3FD97012}" destId="{24E17B7D-BE77-4601-9ED7-AD133EA94A3D}" srcOrd="0" destOrd="0" presId="urn:microsoft.com/office/officeart/2005/8/layout/radial6"/>
    <dgm:cxn modelId="{4659D310-8B1D-43EE-B563-604F6347DF63}" srcId="{FDAB658A-4FE8-42AB-929E-C6119E8BA750}" destId="{B6337AF5-2A74-4EF4-B91D-E7A7B34E53FF}" srcOrd="2" destOrd="0" parTransId="{336538D6-B21D-4A2E-B2C4-6FD1A87CC8C2}" sibTransId="{04833D0F-1B01-4194-A429-81908BF88D86}"/>
    <dgm:cxn modelId="{20E8F749-4E82-477B-800D-761643208925}" srcId="{15CCC846-69F8-4F27-ACF0-E71BF11E7480}" destId="{FDAB658A-4FE8-42AB-929E-C6119E8BA750}" srcOrd="0" destOrd="0" parTransId="{F8EFDFE7-8743-4474-ADF1-40E28F76F158}" sibTransId="{7B3D2D15-1891-469E-957E-287E67BEEE6F}"/>
    <dgm:cxn modelId="{AE316D5B-64E2-403B-9172-CA8D40CE9364}" type="presParOf" srcId="{90282C2E-AE6B-4DFD-B3A5-B1F696568C79}" destId="{FC5C08C7-2A8A-479B-AC90-DE677FA3600E}" srcOrd="0" destOrd="0" presId="urn:microsoft.com/office/officeart/2005/8/layout/radial6"/>
    <dgm:cxn modelId="{588D7095-CC97-490F-A93B-BA54AA3703F4}" type="presParOf" srcId="{90282C2E-AE6B-4DFD-B3A5-B1F696568C79}" destId="{B4FE0A46-A7A4-4513-AB74-152123EF7577}" srcOrd="1" destOrd="0" presId="urn:microsoft.com/office/officeart/2005/8/layout/radial6"/>
    <dgm:cxn modelId="{3780DD49-ADD7-468C-8107-B5CCE6E2B515}" type="presParOf" srcId="{90282C2E-AE6B-4DFD-B3A5-B1F696568C79}" destId="{09D991A5-7E66-494D-AA8D-3AB062FB6352}" srcOrd="2" destOrd="0" presId="urn:microsoft.com/office/officeart/2005/8/layout/radial6"/>
    <dgm:cxn modelId="{F3AC9B39-E72E-42B9-A1D2-FAFA5196195F}" type="presParOf" srcId="{90282C2E-AE6B-4DFD-B3A5-B1F696568C79}" destId="{5D005D84-0C7F-4D19-8BE5-875939B5833C}" srcOrd="3" destOrd="0" presId="urn:microsoft.com/office/officeart/2005/8/layout/radial6"/>
    <dgm:cxn modelId="{FA67756F-BB82-471E-A2B1-8D4CD348193A}" type="presParOf" srcId="{90282C2E-AE6B-4DFD-B3A5-B1F696568C79}" destId="{C55098CD-E610-426E-9AF0-0CA9E5AEC505}" srcOrd="4" destOrd="0" presId="urn:microsoft.com/office/officeart/2005/8/layout/radial6"/>
    <dgm:cxn modelId="{3A47A802-02BB-473E-9D0C-8DDADC73963B}" type="presParOf" srcId="{90282C2E-AE6B-4DFD-B3A5-B1F696568C79}" destId="{3A24943E-8738-43BE-9EB5-9D967BDA4766}" srcOrd="5" destOrd="0" presId="urn:microsoft.com/office/officeart/2005/8/layout/radial6"/>
    <dgm:cxn modelId="{B4341E78-D8F2-490D-AE75-65F1351FC335}" type="presParOf" srcId="{90282C2E-AE6B-4DFD-B3A5-B1F696568C79}" destId="{0D21F655-1C7B-4268-81CC-DF0263A5FE3D}" srcOrd="6" destOrd="0" presId="urn:microsoft.com/office/officeart/2005/8/layout/radial6"/>
    <dgm:cxn modelId="{0DA2FE6D-296C-4F93-A73F-BCA588E8687C}" type="presParOf" srcId="{90282C2E-AE6B-4DFD-B3A5-B1F696568C79}" destId="{A3552ED2-E58D-4A30-BFDD-6F7DF7CAC7D0}" srcOrd="7" destOrd="0" presId="urn:microsoft.com/office/officeart/2005/8/layout/radial6"/>
    <dgm:cxn modelId="{CD47F053-33E7-4BFD-A384-09333C4D78FB}" type="presParOf" srcId="{90282C2E-AE6B-4DFD-B3A5-B1F696568C79}" destId="{7DFCFFB8-29AF-4910-BA64-72A180F90F83}" srcOrd="8" destOrd="0" presId="urn:microsoft.com/office/officeart/2005/8/layout/radial6"/>
    <dgm:cxn modelId="{04D1F155-82B1-498F-AA31-4C8E881CC0AA}" type="presParOf" srcId="{90282C2E-AE6B-4DFD-B3A5-B1F696568C79}" destId="{33E71EF5-5549-442C-A97B-6FBFF1B227D2}" srcOrd="9" destOrd="0" presId="urn:microsoft.com/office/officeart/2005/8/layout/radial6"/>
    <dgm:cxn modelId="{EA8B28BF-FD0C-4456-81A7-BBF1E6CCD25E}" type="presParOf" srcId="{90282C2E-AE6B-4DFD-B3A5-B1F696568C79}" destId="{452E37D6-BA9C-471A-A5FA-DEFF2B2B247D}" srcOrd="10" destOrd="0" presId="urn:microsoft.com/office/officeart/2005/8/layout/radial6"/>
    <dgm:cxn modelId="{7D75FF6E-21B9-4173-AE80-52133B73C4BF}" type="presParOf" srcId="{90282C2E-AE6B-4DFD-B3A5-B1F696568C79}" destId="{FB092006-784A-4F0E-BB57-502568124EAD}" srcOrd="11" destOrd="0" presId="urn:microsoft.com/office/officeart/2005/8/layout/radial6"/>
    <dgm:cxn modelId="{E7DFF330-90B8-4097-AAC1-49E4DB71A190}" type="presParOf" srcId="{90282C2E-AE6B-4DFD-B3A5-B1F696568C79}" destId="{9CB55DB3-28CD-494E-9F76-A09103C01FAD}" srcOrd="12" destOrd="0" presId="urn:microsoft.com/office/officeart/2005/8/layout/radial6"/>
    <dgm:cxn modelId="{A4631868-951D-42CA-946B-166B9B1EA850}" type="presParOf" srcId="{90282C2E-AE6B-4DFD-B3A5-B1F696568C79}" destId="{24E17B7D-BE77-4601-9ED7-AD133EA94A3D}" srcOrd="13" destOrd="0" presId="urn:microsoft.com/office/officeart/2005/8/layout/radial6"/>
    <dgm:cxn modelId="{823FC64D-97BE-4085-B38D-7735098E933E}" type="presParOf" srcId="{90282C2E-AE6B-4DFD-B3A5-B1F696568C79}" destId="{CA8DBF52-BEF7-4DE3-8379-779DE07B1C2C}" srcOrd="14" destOrd="0" presId="urn:microsoft.com/office/officeart/2005/8/layout/radial6"/>
    <dgm:cxn modelId="{284D73FF-3613-44BF-B7C1-3A0980CEE71E}" type="presParOf" srcId="{90282C2E-AE6B-4DFD-B3A5-B1F696568C79}" destId="{6EF97E8C-CEED-4367-B114-97B84EBF56DC}" srcOrd="15"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2C90172-E853-4E19-B871-D24E53D5EBEE}" type="doc">
      <dgm:prSet loTypeId="urn:microsoft.com/office/officeart/2005/8/layout/radial4" loCatId="relationship" qsTypeId="urn:microsoft.com/office/officeart/2005/8/quickstyle/simple1" qsCatId="simple" csTypeId="urn:microsoft.com/office/officeart/2005/8/colors/colorful1" csCatId="colorful" phldr="1"/>
      <dgm:spPr/>
      <dgm:t>
        <a:bodyPr/>
        <a:lstStyle/>
        <a:p>
          <a:endParaRPr lang="en-US"/>
        </a:p>
      </dgm:t>
    </dgm:pt>
    <dgm:pt modelId="{3B40EBA3-2563-48F0-9624-81B2E466B277}">
      <dgm:prSet phldrT="[Text]" custT="1"/>
      <dgm:spPr/>
      <dgm:t>
        <a:bodyPr/>
        <a:lstStyle/>
        <a:p>
          <a:r>
            <a:rPr lang="en-US" sz="2400" b="1" dirty="0" err="1"/>
            <a:t>Tiêu</a:t>
          </a:r>
          <a:r>
            <a:rPr lang="en-US" sz="2400" b="1" dirty="0"/>
            <a:t> </a:t>
          </a:r>
          <a:r>
            <a:rPr lang="en-US" sz="2400" b="1" dirty="0" err="1"/>
            <a:t>chuẩn</a:t>
          </a:r>
          <a:r>
            <a:rPr lang="en-US" sz="2400" b="1" dirty="0"/>
            <a:t> 1. </a:t>
          </a:r>
          <a:r>
            <a:rPr lang="en-US" sz="2400" b="1" dirty="0" err="1"/>
            <a:t>Phẩm</a:t>
          </a:r>
          <a:r>
            <a:rPr lang="en-US" sz="2400" b="1" dirty="0"/>
            <a:t> </a:t>
          </a:r>
          <a:r>
            <a:rPr lang="en-US" sz="2400" b="1" dirty="0" err="1"/>
            <a:t>chất</a:t>
          </a:r>
          <a:r>
            <a:rPr lang="en-US" sz="2400" b="1" dirty="0"/>
            <a:t> </a:t>
          </a:r>
          <a:r>
            <a:rPr lang="en-US" sz="2400" b="1" dirty="0" err="1"/>
            <a:t>nghề</a:t>
          </a:r>
          <a:r>
            <a:rPr lang="en-US" sz="2400" b="1" dirty="0"/>
            <a:t> </a:t>
          </a:r>
          <a:r>
            <a:rPr lang="en-US" sz="2400" b="1" dirty="0" err="1"/>
            <a:t>nghiệp</a:t>
          </a:r>
          <a:endParaRPr lang="en-US" sz="2400" dirty="0"/>
        </a:p>
      </dgm:t>
    </dgm:pt>
    <dgm:pt modelId="{31BB1377-A762-40B1-BC75-17C6DE314BBA}" type="parTrans" cxnId="{2B7D26F3-A7FE-4FD7-9EFC-65DC0574FE72}">
      <dgm:prSet/>
      <dgm:spPr/>
      <dgm:t>
        <a:bodyPr/>
        <a:lstStyle/>
        <a:p>
          <a:endParaRPr lang="en-US"/>
        </a:p>
      </dgm:t>
    </dgm:pt>
    <dgm:pt modelId="{2405E5FE-62A4-4DBD-96CB-51D48296AA88}" type="sibTrans" cxnId="{2B7D26F3-A7FE-4FD7-9EFC-65DC0574FE72}">
      <dgm:prSet/>
      <dgm:spPr/>
      <dgm:t>
        <a:bodyPr/>
        <a:lstStyle/>
        <a:p>
          <a:endParaRPr lang="en-US"/>
        </a:p>
      </dgm:t>
    </dgm:pt>
    <dgm:pt modelId="{B173C0A0-BEB8-4A00-A4C6-DFDDDF581637}">
      <dgm:prSet phldrT="[Text]"/>
      <dgm:spPr/>
      <dgm:t>
        <a:bodyPr/>
        <a:lstStyle/>
        <a:p>
          <a:r>
            <a:rPr lang="en-US" dirty="0" err="1"/>
            <a:t>Tiêu</a:t>
          </a:r>
          <a:r>
            <a:rPr lang="en-US" dirty="0"/>
            <a:t> </a:t>
          </a:r>
          <a:r>
            <a:rPr lang="en-US" dirty="0" err="1"/>
            <a:t>chí</a:t>
          </a:r>
          <a:r>
            <a:rPr lang="en-US" dirty="0"/>
            <a:t> 1. </a:t>
          </a:r>
          <a:r>
            <a:rPr lang="en-US" dirty="0" err="1"/>
            <a:t>Đạo</a:t>
          </a:r>
          <a:r>
            <a:rPr lang="en-US" dirty="0"/>
            <a:t> </a:t>
          </a:r>
          <a:r>
            <a:rPr lang="en-US" dirty="0" err="1"/>
            <a:t>đức</a:t>
          </a:r>
          <a:r>
            <a:rPr lang="en-US" dirty="0"/>
            <a:t> </a:t>
          </a:r>
          <a:r>
            <a:rPr lang="en-US" dirty="0" err="1"/>
            <a:t>nghề</a:t>
          </a:r>
          <a:r>
            <a:rPr lang="en-US" dirty="0"/>
            <a:t> </a:t>
          </a:r>
          <a:r>
            <a:rPr lang="en-US" dirty="0" err="1"/>
            <a:t>nghiệp</a:t>
          </a:r>
          <a:endParaRPr lang="en-US" dirty="0"/>
        </a:p>
      </dgm:t>
    </dgm:pt>
    <dgm:pt modelId="{5C8A6A01-31A3-4889-9391-B6EE9218E8FA}" type="parTrans" cxnId="{490A8563-6832-42E2-A143-74B1195CACA0}">
      <dgm:prSet/>
      <dgm:spPr/>
      <dgm:t>
        <a:bodyPr/>
        <a:lstStyle/>
        <a:p>
          <a:endParaRPr lang="en-US"/>
        </a:p>
      </dgm:t>
    </dgm:pt>
    <dgm:pt modelId="{BC5DFB8A-D8BA-4739-8C5E-938DF1D19D21}" type="sibTrans" cxnId="{490A8563-6832-42E2-A143-74B1195CACA0}">
      <dgm:prSet/>
      <dgm:spPr/>
      <dgm:t>
        <a:bodyPr/>
        <a:lstStyle/>
        <a:p>
          <a:endParaRPr lang="en-US"/>
        </a:p>
      </dgm:t>
    </dgm:pt>
    <dgm:pt modelId="{CA83F245-A2E4-4DB1-AFBF-FAC0EC975645}">
      <dgm:prSet phldrT="[Text]"/>
      <dgm:spPr/>
      <dgm:t>
        <a:bodyPr/>
        <a:lstStyle/>
        <a:p>
          <a:r>
            <a:rPr lang="en-US" dirty="0" err="1"/>
            <a:t>Tiêu</a:t>
          </a:r>
          <a:r>
            <a:rPr lang="en-US" dirty="0"/>
            <a:t> </a:t>
          </a:r>
          <a:r>
            <a:rPr lang="en-US" dirty="0" err="1"/>
            <a:t>chí</a:t>
          </a:r>
          <a:r>
            <a:rPr lang="en-US" dirty="0"/>
            <a:t> 2. </a:t>
          </a:r>
          <a:r>
            <a:rPr lang="en-US" dirty="0" err="1"/>
            <a:t>Tư</a:t>
          </a:r>
          <a:r>
            <a:rPr lang="en-US" dirty="0"/>
            <a:t> </a:t>
          </a:r>
          <a:r>
            <a:rPr lang="en-US" dirty="0" err="1"/>
            <a:t>tưởng</a:t>
          </a:r>
          <a:r>
            <a:rPr lang="en-US" dirty="0"/>
            <a:t> </a:t>
          </a:r>
          <a:r>
            <a:rPr lang="en-US" dirty="0" err="1"/>
            <a:t>đổi</a:t>
          </a:r>
          <a:r>
            <a:rPr lang="en-US" dirty="0"/>
            <a:t> </a:t>
          </a:r>
          <a:r>
            <a:rPr lang="en-US" dirty="0" err="1"/>
            <a:t>mới</a:t>
          </a:r>
          <a:r>
            <a:rPr lang="en-US" dirty="0"/>
            <a:t> </a:t>
          </a:r>
          <a:r>
            <a:rPr lang="en-US" dirty="0" err="1"/>
            <a:t>trong</a:t>
          </a:r>
          <a:r>
            <a:rPr lang="en-US" dirty="0"/>
            <a:t> </a:t>
          </a:r>
          <a:r>
            <a:rPr lang="en-US" dirty="0" err="1"/>
            <a:t>lãnh</a:t>
          </a:r>
          <a:r>
            <a:rPr lang="en-US" dirty="0"/>
            <a:t> </a:t>
          </a:r>
          <a:r>
            <a:rPr lang="en-US" dirty="0" err="1"/>
            <a:t>đạo</a:t>
          </a:r>
          <a:r>
            <a:rPr lang="en-US" dirty="0"/>
            <a:t>, </a:t>
          </a:r>
          <a:r>
            <a:rPr lang="en-US" dirty="0" err="1"/>
            <a:t>quản</a:t>
          </a:r>
          <a:r>
            <a:rPr lang="en-US" dirty="0"/>
            <a:t> </a:t>
          </a:r>
          <a:r>
            <a:rPr lang="en-US" dirty="0" err="1"/>
            <a:t>trị</a:t>
          </a:r>
          <a:r>
            <a:rPr lang="en-US" dirty="0"/>
            <a:t> </a:t>
          </a:r>
          <a:r>
            <a:rPr lang="en-US" dirty="0" err="1"/>
            <a:t>nhà</a:t>
          </a:r>
          <a:r>
            <a:rPr lang="en-US" dirty="0"/>
            <a:t> </a:t>
          </a:r>
          <a:r>
            <a:rPr lang="en-US" dirty="0" err="1"/>
            <a:t>trường</a:t>
          </a:r>
          <a:endParaRPr lang="en-US" dirty="0"/>
        </a:p>
      </dgm:t>
    </dgm:pt>
    <dgm:pt modelId="{EE0D3A75-69CD-4D87-9870-87A32724B0DA}" type="parTrans" cxnId="{F82CA66A-7DAE-4F2D-88EB-C405A5299286}">
      <dgm:prSet/>
      <dgm:spPr/>
      <dgm:t>
        <a:bodyPr/>
        <a:lstStyle/>
        <a:p>
          <a:endParaRPr lang="en-US"/>
        </a:p>
      </dgm:t>
    </dgm:pt>
    <dgm:pt modelId="{722FF78E-C7F4-4449-B5A6-7676783D294C}" type="sibTrans" cxnId="{F82CA66A-7DAE-4F2D-88EB-C405A5299286}">
      <dgm:prSet/>
      <dgm:spPr/>
      <dgm:t>
        <a:bodyPr/>
        <a:lstStyle/>
        <a:p>
          <a:endParaRPr lang="en-US"/>
        </a:p>
      </dgm:t>
    </dgm:pt>
    <dgm:pt modelId="{6908AB24-A00D-4735-8956-A8AB9CC0A558}">
      <dgm:prSet phldrT="[Text]"/>
      <dgm:spPr/>
      <dgm:t>
        <a:bodyPr/>
        <a:lstStyle/>
        <a:p>
          <a:r>
            <a:rPr lang="en-US" dirty="0" err="1"/>
            <a:t>Tiêu</a:t>
          </a:r>
          <a:r>
            <a:rPr lang="en-US" dirty="0"/>
            <a:t> </a:t>
          </a:r>
          <a:r>
            <a:rPr lang="en-US" dirty="0" err="1"/>
            <a:t>chí</a:t>
          </a:r>
          <a:r>
            <a:rPr lang="en-US" dirty="0"/>
            <a:t> 3. </a:t>
          </a:r>
          <a:r>
            <a:rPr lang="en-US" dirty="0" err="1"/>
            <a:t>Năng</a:t>
          </a:r>
          <a:r>
            <a:rPr lang="en-US" dirty="0"/>
            <a:t> </a:t>
          </a:r>
          <a:r>
            <a:rPr lang="en-US" dirty="0" err="1"/>
            <a:t>lực</a:t>
          </a:r>
          <a:r>
            <a:rPr lang="en-US" dirty="0"/>
            <a:t> </a:t>
          </a:r>
          <a:r>
            <a:rPr lang="en-US" dirty="0" err="1"/>
            <a:t>phát</a:t>
          </a:r>
          <a:r>
            <a:rPr lang="en-US" dirty="0"/>
            <a:t> </a:t>
          </a:r>
          <a:r>
            <a:rPr lang="en-US" dirty="0" err="1"/>
            <a:t>triển</a:t>
          </a:r>
          <a:r>
            <a:rPr lang="en-US" dirty="0"/>
            <a:t> </a:t>
          </a:r>
          <a:r>
            <a:rPr lang="en-US" dirty="0" err="1"/>
            <a:t>chuyên</a:t>
          </a:r>
          <a:r>
            <a:rPr lang="en-US" dirty="0"/>
            <a:t> </a:t>
          </a:r>
          <a:r>
            <a:rPr lang="en-US" dirty="0" err="1"/>
            <a:t>môn</a:t>
          </a:r>
          <a:r>
            <a:rPr lang="en-US" dirty="0"/>
            <a:t>, </a:t>
          </a:r>
          <a:r>
            <a:rPr lang="en-US" dirty="0" err="1"/>
            <a:t>nghiệp</a:t>
          </a:r>
          <a:r>
            <a:rPr lang="en-US" dirty="0"/>
            <a:t> </a:t>
          </a:r>
          <a:r>
            <a:rPr lang="en-US" dirty="0" err="1"/>
            <a:t>vụ</a:t>
          </a:r>
          <a:r>
            <a:rPr lang="en-US" dirty="0"/>
            <a:t> </a:t>
          </a:r>
          <a:r>
            <a:rPr lang="en-US" dirty="0" err="1"/>
            <a:t>bản</a:t>
          </a:r>
          <a:r>
            <a:rPr lang="en-US" dirty="0"/>
            <a:t> </a:t>
          </a:r>
          <a:r>
            <a:rPr lang="en-US" dirty="0" err="1"/>
            <a:t>thân</a:t>
          </a:r>
          <a:endParaRPr lang="en-US" dirty="0"/>
        </a:p>
      </dgm:t>
    </dgm:pt>
    <dgm:pt modelId="{CD148075-85C5-4A58-8D97-B490AF0A04EC}" type="parTrans" cxnId="{9CDBB06E-6ABB-44DA-AAD6-461ACE586F53}">
      <dgm:prSet/>
      <dgm:spPr/>
      <dgm:t>
        <a:bodyPr/>
        <a:lstStyle/>
        <a:p>
          <a:endParaRPr lang="en-US"/>
        </a:p>
      </dgm:t>
    </dgm:pt>
    <dgm:pt modelId="{FF15DC11-4210-4705-AC84-992C2009820F}" type="sibTrans" cxnId="{9CDBB06E-6ABB-44DA-AAD6-461ACE586F53}">
      <dgm:prSet/>
      <dgm:spPr/>
      <dgm:t>
        <a:bodyPr/>
        <a:lstStyle/>
        <a:p>
          <a:endParaRPr lang="en-US"/>
        </a:p>
      </dgm:t>
    </dgm:pt>
    <dgm:pt modelId="{584C3A31-7B97-4BFF-944D-7A434D0D8A13}" type="pres">
      <dgm:prSet presAssocID="{E2C90172-E853-4E19-B871-D24E53D5EBEE}" presName="cycle" presStyleCnt="0">
        <dgm:presLayoutVars>
          <dgm:chMax val="1"/>
          <dgm:dir/>
          <dgm:animLvl val="ctr"/>
          <dgm:resizeHandles val="exact"/>
        </dgm:presLayoutVars>
      </dgm:prSet>
      <dgm:spPr/>
      <dgm:t>
        <a:bodyPr/>
        <a:lstStyle/>
        <a:p>
          <a:endParaRPr kumimoji="1" lang="ja-JP" altLang="en-US"/>
        </a:p>
      </dgm:t>
    </dgm:pt>
    <dgm:pt modelId="{D608DFDB-30AE-496A-BA97-2B04CB08331B}" type="pres">
      <dgm:prSet presAssocID="{3B40EBA3-2563-48F0-9624-81B2E466B277}" presName="centerShape" presStyleLbl="node0" presStyleIdx="0" presStyleCnt="1"/>
      <dgm:spPr/>
      <dgm:t>
        <a:bodyPr/>
        <a:lstStyle/>
        <a:p>
          <a:endParaRPr kumimoji="1" lang="ja-JP" altLang="en-US"/>
        </a:p>
      </dgm:t>
    </dgm:pt>
    <dgm:pt modelId="{34AB695C-8C4B-44EE-91BA-F091C14896D0}" type="pres">
      <dgm:prSet presAssocID="{5C8A6A01-31A3-4889-9391-B6EE9218E8FA}" presName="parTrans" presStyleLbl="bgSibTrans2D1" presStyleIdx="0" presStyleCnt="3" custAng="16712018" custFlipHor="1" custScaleX="34418" custLinFactNeighborX="27404" custLinFactNeighborY="74734"/>
      <dgm:spPr/>
      <dgm:t>
        <a:bodyPr/>
        <a:lstStyle/>
        <a:p>
          <a:endParaRPr kumimoji="1" lang="ja-JP" altLang="en-US"/>
        </a:p>
      </dgm:t>
    </dgm:pt>
    <dgm:pt modelId="{D91181FD-2C8A-4E2D-8B2D-7710CA4C6995}" type="pres">
      <dgm:prSet presAssocID="{B173C0A0-BEB8-4A00-A4C6-DFDDDF581637}" presName="node" presStyleLbl="node1" presStyleIdx="0" presStyleCnt="3" custRadScaleRad="104543" custRadScaleInc="2493">
        <dgm:presLayoutVars>
          <dgm:bulletEnabled val="1"/>
        </dgm:presLayoutVars>
      </dgm:prSet>
      <dgm:spPr/>
      <dgm:t>
        <a:bodyPr/>
        <a:lstStyle/>
        <a:p>
          <a:endParaRPr kumimoji="1" lang="ja-JP" altLang="en-US"/>
        </a:p>
      </dgm:t>
    </dgm:pt>
    <dgm:pt modelId="{440A2356-D6C4-462A-B536-0982E0311020}" type="pres">
      <dgm:prSet presAssocID="{EE0D3A75-69CD-4D87-9870-87A32724B0DA}" presName="parTrans" presStyleLbl="bgSibTrans2D1" presStyleIdx="1" presStyleCnt="3" custAng="10837836" custScaleX="43989" custLinFactNeighborX="1122" custLinFactNeighborY="82547"/>
      <dgm:spPr/>
      <dgm:t>
        <a:bodyPr/>
        <a:lstStyle/>
        <a:p>
          <a:endParaRPr kumimoji="1" lang="ja-JP" altLang="en-US"/>
        </a:p>
      </dgm:t>
    </dgm:pt>
    <dgm:pt modelId="{850991CB-54CF-4F88-8846-E846B35F42A9}" type="pres">
      <dgm:prSet presAssocID="{CA83F245-A2E4-4DB1-AFBF-FAC0EC975645}" presName="node" presStyleLbl="node1" presStyleIdx="1" presStyleCnt="3" custRadScaleRad="98354" custRadScaleInc="-1051">
        <dgm:presLayoutVars>
          <dgm:bulletEnabled val="1"/>
        </dgm:presLayoutVars>
      </dgm:prSet>
      <dgm:spPr/>
      <dgm:t>
        <a:bodyPr/>
        <a:lstStyle/>
        <a:p>
          <a:endParaRPr kumimoji="1" lang="ja-JP" altLang="en-US"/>
        </a:p>
      </dgm:t>
    </dgm:pt>
    <dgm:pt modelId="{406A4D35-D03D-4BDB-9CD9-1770B4E41E43}" type="pres">
      <dgm:prSet presAssocID="{CD148075-85C5-4A58-8D97-B490AF0A04EC}" presName="parTrans" presStyleLbl="bgSibTrans2D1" presStyleIdx="2" presStyleCnt="3" custAng="10467294" custScaleX="43807" custLinFactNeighborX="-26347" custLinFactNeighborY="57675"/>
      <dgm:spPr/>
      <dgm:t>
        <a:bodyPr/>
        <a:lstStyle/>
        <a:p>
          <a:endParaRPr kumimoji="1" lang="ja-JP" altLang="en-US"/>
        </a:p>
      </dgm:t>
    </dgm:pt>
    <dgm:pt modelId="{2194D624-5C21-4B50-968B-03068167704A}" type="pres">
      <dgm:prSet presAssocID="{6908AB24-A00D-4735-8956-A8AB9CC0A558}" presName="node" presStyleLbl="node1" presStyleIdx="2" presStyleCnt="3" custScaleX="87977" custScaleY="84840" custRadScaleRad="106358" custRadScaleInc="145">
        <dgm:presLayoutVars>
          <dgm:bulletEnabled val="1"/>
        </dgm:presLayoutVars>
      </dgm:prSet>
      <dgm:spPr/>
      <dgm:t>
        <a:bodyPr/>
        <a:lstStyle/>
        <a:p>
          <a:endParaRPr kumimoji="1" lang="ja-JP" altLang="en-US"/>
        </a:p>
      </dgm:t>
    </dgm:pt>
  </dgm:ptLst>
  <dgm:cxnLst>
    <dgm:cxn modelId="{9BB5DC39-B896-4343-9ABD-A104D9C4781F}" type="presOf" srcId="{EE0D3A75-69CD-4D87-9870-87A32724B0DA}" destId="{440A2356-D6C4-462A-B536-0982E0311020}" srcOrd="0" destOrd="0" presId="urn:microsoft.com/office/officeart/2005/8/layout/radial4"/>
    <dgm:cxn modelId="{88057466-1773-444D-A76B-F4038EF17D77}" type="presOf" srcId="{B173C0A0-BEB8-4A00-A4C6-DFDDDF581637}" destId="{D91181FD-2C8A-4E2D-8B2D-7710CA4C6995}" srcOrd="0" destOrd="0" presId="urn:microsoft.com/office/officeart/2005/8/layout/radial4"/>
    <dgm:cxn modelId="{86BEF4CE-475B-48E7-95F6-8D609AFA1F01}" type="presOf" srcId="{3B40EBA3-2563-48F0-9624-81B2E466B277}" destId="{D608DFDB-30AE-496A-BA97-2B04CB08331B}" srcOrd="0" destOrd="0" presId="urn:microsoft.com/office/officeart/2005/8/layout/radial4"/>
    <dgm:cxn modelId="{38174575-3DE0-4FA2-B1E8-B2C864420B24}" type="presOf" srcId="{6908AB24-A00D-4735-8956-A8AB9CC0A558}" destId="{2194D624-5C21-4B50-968B-03068167704A}" srcOrd="0" destOrd="0" presId="urn:microsoft.com/office/officeart/2005/8/layout/radial4"/>
    <dgm:cxn modelId="{BCEB5189-5ADD-4A45-8EE1-7D0970772C23}" type="presOf" srcId="{E2C90172-E853-4E19-B871-D24E53D5EBEE}" destId="{584C3A31-7B97-4BFF-944D-7A434D0D8A13}" srcOrd="0" destOrd="0" presId="urn:microsoft.com/office/officeart/2005/8/layout/radial4"/>
    <dgm:cxn modelId="{490A8563-6832-42E2-A143-74B1195CACA0}" srcId="{3B40EBA3-2563-48F0-9624-81B2E466B277}" destId="{B173C0A0-BEB8-4A00-A4C6-DFDDDF581637}" srcOrd="0" destOrd="0" parTransId="{5C8A6A01-31A3-4889-9391-B6EE9218E8FA}" sibTransId="{BC5DFB8A-D8BA-4739-8C5E-938DF1D19D21}"/>
    <dgm:cxn modelId="{2B7D26F3-A7FE-4FD7-9EFC-65DC0574FE72}" srcId="{E2C90172-E853-4E19-B871-D24E53D5EBEE}" destId="{3B40EBA3-2563-48F0-9624-81B2E466B277}" srcOrd="0" destOrd="0" parTransId="{31BB1377-A762-40B1-BC75-17C6DE314BBA}" sibTransId="{2405E5FE-62A4-4DBD-96CB-51D48296AA88}"/>
    <dgm:cxn modelId="{F82CA66A-7DAE-4F2D-88EB-C405A5299286}" srcId="{3B40EBA3-2563-48F0-9624-81B2E466B277}" destId="{CA83F245-A2E4-4DB1-AFBF-FAC0EC975645}" srcOrd="1" destOrd="0" parTransId="{EE0D3A75-69CD-4D87-9870-87A32724B0DA}" sibTransId="{722FF78E-C7F4-4449-B5A6-7676783D294C}"/>
    <dgm:cxn modelId="{9CDBB06E-6ABB-44DA-AAD6-461ACE586F53}" srcId="{3B40EBA3-2563-48F0-9624-81B2E466B277}" destId="{6908AB24-A00D-4735-8956-A8AB9CC0A558}" srcOrd="2" destOrd="0" parTransId="{CD148075-85C5-4A58-8D97-B490AF0A04EC}" sibTransId="{FF15DC11-4210-4705-AC84-992C2009820F}"/>
    <dgm:cxn modelId="{12EDF23C-BAE1-4708-A68F-773A234DA757}" type="presOf" srcId="{CA83F245-A2E4-4DB1-AFBF-FAC0EC975645}" destId="{850991CB-54CF-4F88-8846-E846B35F42A9}" srcOrd="0" destOrd="0" presId="urn:microsoft.com/office/officeart/2005/8/layout/radial4"/>
    <dgm:cxn modelId="{D1145CDD-C6ED-464D-8086-832CD98FBDDA}" type="presOf" srcId="{5C8A6A01-31A3-4889-9391-B6EE9218E8FA}" destId="{34AB695C-8C4B-44EE-91BA-F091C14896D0}" srcOrd="0" destOrd="0" presId="urn:microsoft.com/office/officeart/2005/8/layout/radial4"/>
    <dgm:cxn modelId="{22C5A4EE-FD47-4FF3-9C6E-C5E5A47B8B01}" type="presOf" srcId="{CD148075-85C5-4A58-8D97-B490AF0A04EC}" destId="{406A4D35-D03D-4BDB-9CD9-1770B4E41E43}" srcOrd="0" destOrd="0" presId="urn:microsoft.com/office/officeart/2005/8/layout/radial4"/>
    <dgm:cxn modelId="{93039B13-B523-49A5-8074-FF0E17043841}" type="presParOf" srcId="{584C3A31-7B97-4BFF-944D-7A434D0D8A13}" destId="{D608DFDB-30AE-496A-BA97-2B04CB08331B}" srcOrd="0" destOrd="0" presId="urn:microsoft.com/office/officeart/2005/8/layout/radial4"/>
    <dgm:cxn modelId="{AF2ACAC3-426C-41FB-A2E6-9298D4245235}" type="presParOf" srcId="{584C3A31-7B97-4BFF-944D-7A434D0D8A13}" destId="{34AB695C-8C4B-44EE-91BA-F091C14896D0}" srcOrd="1" destOrd="0" presId="urn:microsoft.com/office/officeart/2005/8/layout/radial4"/>
    <dgm:cxn modelId="{C96E4B14-85DD-4A6C-859E-818C1AF7DC41}" type="presParOf" srcId="{584C3A31-7B97-4BFF-944D-7A434D0D8A13}" destId="{D91181FD-2C8A-4E2D-8B2D-7710CA4C6995}" srcOrd="2" destOrd="0" presId="urn:microsoft.com/office/officeart/2005/8/layout/radial4"/>
    <dgm:cxn modelId="{C5F59FAB-20A2-4AA2-B944-A4F6BFC90E29}" type="presParOf" srcId="{584C3A31-7B97-4BFF-944D-7A434D0D8A13}" destId="{440A2356-D6C4-462A-B536-0982E0311020}" srcOrd="3" destOrd="0" presId="urn:microsoft.com/office/officeart/2005/8/layout/radial4"/>
    <dgm:cxn modelId="{769AB491-4E8F-4761-9481-A1BFA6D53236}" type="presParOf" srcId="{584C3A31-7B97-4BFF-944D-7A434D0D8A13}" destId="{850991CB-54CF-4F88-8846-E846B35F42A9}" srcOrd="4" destOrd="0" presId="urn:microsoft.com/office/officeart/2005/8/layout/radial4"/>
    <dgm:cxn modelId="{133791DB-AA26-4EB9-884C-4157F59A1666}" type="presParOf" srcId="{584C3A31-7B97-4BFF-944D-7A434D0D8A13}" destId="{406A4D35-D03D-4BDB-9CD9-1770B4E41E43}" srcOrd="5" destOrd="0" presId="urn:microsoft.com/office/officeart/2005/8/layout/radial4"/>
    <dgm:cxn modelId="{921F613E-9BEF-4D4F-98C9-CD0B9F6181AC}" type="presParOf" srcId="{584C3A31-7B97-4BFF-944D-7A434D0D8A13}" destId="{2194D624-5C21-4B50-968B-03068167704A}" srcOrd="6"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2687E06-E86C-4744-970D-EE37C80D39E7}" type="doc">
      <dgm:prSet loTypeId="urn:microsoft.com/office/officeart/2005/8/layout/hProcess9" loCatId="process" qsTypeId="urn:microsoft.com/office/officeart/2005/8/quickstyle/simple1" qsCatId="simple" csTypeId="urn:microsoft.com/office/officeart/2005/8/colors/colorful4" csCatId="colorful" phldr="1"/>
      <dgm:spPr/>
    </dgm:pt>
    <dgm:pt modelId="{6747D863-6317-46FE-8BE7-CB210DF54B7A}">
      <dgm:prSet phldrT="[Text]"/>
      <dgm:spPr/>
      <dgm:t>
        <a:bodyPr/>
        <a:lstStyle/>
        <a:p>
          <a:r>
            <a:rPr lang="en-US" dirty="0"/>
            <a:t>MỨC ĐẠT</a:t>
          </a:r>
        </a:p>
        <a:p>
          <a:r>
            <a:rPr lang="en-US" dirty="0" err="1"/>
            <a:t>thực</a:t>
          </a:r>
          <a:r>
            <a:rPr lang="en-US" dirty="0"/>
            <a:t> </a:t>
          </a:r>
          <a:r>
            <a:rPr lang="en-US" dirty="0" err="1"/>
            <a:t>hiện</a:t>
          </a:r>
          <a:r>
            <a:rPr lang="en-US" dirty="0"/>
            <a:t> </a:t>
          </a:r>
          <a:r>
            <a:rPr lang="en-US" dirty="0" err="1"/>
            <a:t>tốt</a:t>
          </a:r>
          <a:r>
            <a:rPr lang="en-US" dirty="0"/>
            <a:t> </a:t>
          </a:r>
          <a:r>
            <a:rPr lang="en-US" dirty="0" err="1"/>
            <a:t>quy</a:t>
          </a:r>
          <a:r>
            <a:rPr lang="en-US" dirty="0"/>
            <a:t> </a:t>
          </a:r>
          <a:r>
            <a:rPr lang="en-US" dirty="0" err="1"/>
            <a:t>định</a:t>
          </a:r>
          <a:r>
            <a:rPr lang="en-US" dirty="0"/>
            <a:t> </a:t>
          </a:r>
          <a:r>
            <a:rPr lang="en-US" dirty="0" err="1"/>
            <a:t>về</a:t>
          </a:r>
          <a:r>
            <a:rPr lang="en-US" dirty="0"/>
            <a:t> </a:t>
          </a:r>
          <a:r>
            <a:rPr lang="en-US" dirty="0" err="1"/>
            <a:t>đạo</a:t>
          </a:r>
          <a:r>
            <a:rPr lang="en-US" dirty="0"/>
            <a:t> </a:t>
          </a:r>
          <a:r>
            <a:rPr lang="en-US" dirty="0" err="1"/>
            <a:t>đức</a:t>
          </a:r>
          <a:r>
            <a:rPr lang="en-US" dirty="0"/>
            <a:t> </a:t>
          </a:r>
          <a:r>
            <a:rPr lang="en-US" dirty="0" err="1"/>
            <a:t>nhà</a:t>
          </a:r>
          <a:r>
            <a:rPr lang="en-US" dirty="0"/>
            <a:t> </a:t>
          </a:r>
          <a:r>
            <a:rPr lang="en-US" dirty="0" err="1"/>
            <a:t>giáo</a:t>
          </a:r>
          <a:r>
            <a:rPr lang="en-US" dirty="0"/>
            <a:t>; </a:t>
          </a:r>
          <a:r>
            <a:rPr lang="en-US" dirty="0" err="1"/>
            <a:t>chỉ</a:t>
          </a:r>
          <a:r>
            <a:rPr lang="en-US" dirty="0"/>
            <a:t> </a:t>
          </a:r>
          <a:r>
            <a:rPr lang="en-US" dirty="0" err="1"/>
            <a:t>đạo</a:t>
          </a:r>
          <a:r>
            <a:rPr lang="en-US" dirty="0"/>
            <a:t> </a:t>
          </a:r>
          <a:r>
            <a:rPr lang="en-US" dirty="0" err="1"/>
            <a:t>thực</a:t>
          </a:r>
          <a:r>
            <a:rPr lang="en-US" dirty="0"/>
            <a:t> </a:t>
          </a:r>
          <a:r>
            <a:rPr lang="en-US" dirty="0" err="1"/>
            <a:t>hiện</a:t>
          </a:r>
          <a:r>
            <a:rPr lang="en-US" dirty="0"/>
            <a:t> </a:t>
          </a:r>
          <a:r>
            <a:rPr lang="en-US" dirty="0" err="1"/>
            <a:t>nghiêm</a:t>
          </a:r>
          <a:r>
            <a:rPr lang="en-US" dirty="0"/>
            <a:t> </a:t>
          </a:r>
          <a:r>
            <a:rPr lang="en-US" dirty="0" err="1"/>
            <a:t>túc</a:t>
          </a:r>
          <a:r>
            <a:rPr lang="en-US" dirty="0"/>
            <a:t> </a:t>
          </a:r>
          <a:r>
            <a:rPr lang="en-US" dirty="0" err="1"/>
            <a:t>quy</a:t>
          </a:r>
          <a:r>
            <a:rPr lang="en-US" dirty="0"/>
            <a:t> </a:t>
          </a:r>
          <a:r>
            <a:rPr lang="en-US" dirty="0" err="1"/>
            <a:t>định</a:t>
          </a:r>
          <a:r>
            <a:rPr lang="en-US" dirty="0"/>
            <a:t> </a:t>
          </a:r>
          <a:r>
            <a:rPr lang="en-US" dirty="0" err="1"/>
            <a:t>về</a:t>
          </a:r>
          <a:r>
            <a:rPr lang="en-US" dirty="0"/>
            <a:t> </a:t>
          </a:r>
          <a:r>
            <a:rPr lang="en-US" dirty="0" err="1"/>
            <a:t>đạo</a:t>
          </a:r>
          <a:r>
            <a:rPr lang="en-US" dirty="0"/>
            <a:t> </a:t>
          </a:r>
          <a:r>
            <a:rPr lang="en-US" dirty="0" err="1"/>
            <a:t>đức</a:t>
          </a:r>
          <a:r>
            <a:rPr lang="en-US" dirty="0"/>
            <a:t> </a:t>
          </a:r>
          <a:r>
            <a:rPr lang="en-US" dirty="0" err="1"/>
            <a:t>nhà</a:t>
          </a:r>
          <a:r>
            <a:rPr lang="en-US" dirty="0"/>
            <a:t> </a:t>
          </a:r>
          <a:r>
            <a:rPr lang="en-US" dirty="0" err="1"/>
            <a:t>giáo</a:t>
          </a:r>
          <a:r>
            <a:rPr lang="en-US" dirty="0"/>
            <a:t> </a:t>
          </a:r>
          <a:r>
            <a:rPr lang="en-US" dirty="0" err="1"/>
            <a:t>trong</a:t>
          </a:r>
          <a:r>
            <a:rPr lang="en-US" dirty="0"/>
            <a:t> </a:t>
          </a:r>
          <a:r>
            <a:rPr lang="en-US" dirty="0" err="1"/>
            <a:t>nhà</a:t>
          </a:r>
          <a:r>
            <a:rPr lang="en-US" dirty="0"/>
            <a:t> </a:t>
          </a:r>
          <a:r>
            <a:rPr lang="en-US" dirty="0" err="1"/>
            <a:t>trường</a:t>
          </a:r>
          <a:r>
            <a:rPr lang="en-US" dirty="0"/>
            <a:t>;;</a:t>
          </a:r>
        </a:p>
      </dgm:t>
    </dgm:pt>
    <dgm:pt modelId="{F8AAC3CA-6E10-4DDB-9C51-8135BDA0F23A}" type="parTrans" cxnId="{01E7F06D-A7E9-400C-B183-F94236A9B267}">
      <dgm:prSet/>
      <dgm:spPr/>
      <dgm:t>
        <a:bodyPr/>
        <a:lstStyle/>
        <a:p>
          <a:endParaRPr lang="en-US"/>
        </a:p>
      </dgm:t>
    </dgm:pt>
    <dgm:pt modelId="{CDF95A9E-FF38-4122-933C-B3B229E57CB2}" type="sibTrans" cxnId="{01E7F06D-A7E9-400C-B183-F94236A9B267}">
      <dgm:prSet/>
      <dgm:spPr/>
      <dgm:t>
        <a:bodyPr/>
        <a:lstStyle/>
        <a:p>
          <a:endParaRPr lang="en-US"/>
        </a:p>
      </dgm:t>
    </dgm:pt>
    <dgm:pt modelId="{8B0EC618-DAC5-4348-B237-548B1145CAB8}">
      <dgm:prSet phldrT="[Text]"/>
      <dgm:spPr/>
      <dgm:t>
        <a:bodyPr/>
        <a:lstStyle/>
        <a:p>
          <a:r>
            <a:rPr lang="en-US" dirty="0"/>
            <a:t>MỨC KHÁ</a:t>
          </a:r>
        </a:p>
        <a:p>
          <a:r>
            <a:rPr lang="en-US" dirty="0" err="1"/>
            <a:t>chỉ</a:t>
          </a:r>
          <a:r>
            <a:rPr lang="en-US" dirty="0"/>
            <a:t> </a:t>
          </a:r>
          <a:r>
            <a:rPr lang="en-US" dirty="0" err="1"/>
            <a:t>đạo</a:t>
          </a:r>
          <a:r>
            <a:rPr lang="en-US" dirty="0"/>
            <a:t> </a:t>
          </a:r>
          <a:r>
            <a:rPr lang="en-US" dirty="0" err="1"/>
            <a:t>phát</a:t>
          </a:r>
          <a:r>
            <a:rPr lang="en-US" dirty="0"/>
            <a:t> </a:t>
          </a:r>
          <a:r>
            <a:rPr lang="en-US" dirty="0" err="1"/>
            <a:t>hiện</a:t>
          </a:r>
          <a:r>
            <a:rPr lang="en-US" dirty="0"/>
            <a:t>, </a:t>
          </a:r>
          <a:r>
            <a:rPr lang="en-US" dirty="0" err="1"/>
            <a:t>chấn</a:t>
          </a:r>
          <a:r>
            <a:rPr lang="en-US" dirty="0"/>
            <a:t> </a:t>
          </a:r>
          <a:r>
            <a:rPr lang="en-US" dirty="0" err="1"/>
            <a:t>chỉnh</a:t>
          </a:r>
          <a:r>
            <a:rPr lang="en-US" dirty="0"/>
            <a:t> </a:t>
          </a:r>
          <a:r>
            <a:rPr lang="en-US" dirty="0" err="1"/>
            <a:t>kịp</a:t>
          </a:r>
          <a:r>
            <a:rPr lang="en-US" dirty="0"/>
            <a:t> </a:t>
          </a:r>
          <a:r>
            <a:rPr lang="en-US" dirty="0" err="1"/>
            <a:t>thời</a:t>
          </a:r>
          <a:r>
            <a:rPr lang="en-US" dirty="0"/>
            <a:t> </a:t>
          </a:r>
          <a:r>
            <a:rPr lang="en-US" dirty="0" err="1"/>
            <a:t>các</a:t>
          </a:r>
          <a:r>
            <a:rPr lang="en-US" dirty="0"/>
            <a:t> </a:t>
          </a:r>
          <a:r>
            <a:rPr lang="en-US" dirty="0" err="1"/>
            <a:t>biểu</a:t>
          </a:r>
          <a:r>
            <a:rPr lang="en-US" dirty="0"/>
            <a:t> </a:t>
          </a:r>
          <a:r>
            <a:rPr lang="en-US" dirty="0" err="1"/>
            <a:t>hiện</a:t>
          </a:r>
          <a:r>
            <a:rPr lang="en-US" dirty="0"/>
            <a:t> vi </a:t>
          </a:r>
          <a:r>
            <a:rPr lang="en-US" dirty="0" err="1"/>
            <a:t>phạm</a:t>
          </a:r>
          <a:r>
            <a:rPr lang="en-US" dirty="0"/>
            <a:t> </a:t>
          </a:r>
          <a:r>
            <a:rPr lang="en-US" dirty="0" err="1"/>
            <a:t>đạo</a:t>
          </a:r>
          <a:r>
            <a:rPr lang="en-US" dirty="0"/>
            <a:t> </a:t>
          </a:r>
          <a:r>
            <a:rPr lang="en-US" dirty="0" err="1"/>
            <a:t>đức</a:t>
          </a:r>
          <a:r>
            <a:rPr lang="en-US" dirty="0"/>
            <a:t> </a:t>
          </a:r>
          <a:r>
            <a:rPr lang="en-US" dirty="0" err="1"/>
            <a:t>của</a:t>
          </a:r>
          <a:r>
            <a:rPr lang="en-US" dirty="0"/>
            <a:t> </a:t>
          </a:r>
          <a:r>
            <a:rPr lang="en-US" dirty="0" err="1"/>
            <a:t>giáo</a:t>
          </a:r>
          <a:r>
            <a:rPr lang="en-US" dirty="0"/>
            <a:t> </a:t>
          </a:r>
          <a:r>
            <a:rPr lang="en-US" dirty="0" err="1"/>
            <a:t>viên</a:t>
          </a:r>
          <a:r>
            <a:rPr lang="en-US" dirty="0"/>
            <a:t>, </a:t>
          </a:r>
          <a:r>
            <a:rPr lang="en-US" dirty="0" err="1"/>
            <a:t>nhân</a:t>
          </a:r>
          <a:r>
            <a:rPr lang="en-US" dirty="0"/>
            <a:t> </a:t>
          </a:r>
          <a:r>
            <a:rPr lang="en-US" dirty="0" err="1"/>
            <a:t>viên</a:t>
          </a:r>
          <a:r>
            <a:rPr lang="en-US" dirty="0"/>
            <a:t>, </a:t>
          </a:r>
          <a:r>
            <a:rPr lang="en-US" dirty="0" err="1"/>
            <a:t>học</a:t>
          </a:r>
          <a:r>
            <a:rPr lang="en-US" dirty="0"/>
            <a:t> </a:t>
          </a:r>
          <a:r>
            <a:rPr lang="en-US" dirty="0" err="1"/>
            <a:t>sinh</a:t>
          </a:r>
          <a:r>
            <a:rPr lang="en-US" dirty="0"/>
            <a:t>; </a:t>
          </a:r>
          <a:r>
            <a:rPr lang="en-US" dirty="0" err="1"/>
            <a:t>chủ</a:t>
          </a:r>
          <a:r>
            <a:rPr lang="en-US" dirty="0"/>
            <a:t> </a:t>
          </a:r>
          <a:r>
            <a:rPr lang="en-US" dirty="0" err="1"/>
            <a:t>động</a:t>
          </a:r>
          <a:r>
            <a:rPr lang="en-US" dirty="0"/>
            <a:t> </a:t>
          </a:r>
          <a:r>
            <a:rPr lang="en-US" dirty="0" err="1"/>
            <a:t>sáng</a:t>
          </a:r>
          <a:r>
            <a:rPr lang="en-US" dirty="0"/>
            <a:t> </a:t>
          </a:r>
          <a:r>
            <a:rPr lang="en-US" dirty="0" err="1"/>
            <a:t>tạo</a:t>
          </a:r>
          <a:r>
            <a:rPr lang="en-US" dirty="0"/>
            <a:t> </a:t>
          </a:r>
          <a:r>
            <a:rPr lang="en-US" dirty="0" err="1"/>
            <a:t>trong</a:t>
          </a:r>
          <a:r>
            <a:rPr lang="en-US" dirty="0"/>
            <a:t> </a:t>
          </a:r>
          <a:r>
            <a:rPr lang="en-US" dirty="0" err="1"/>
            <a:t>xây</a:t>
          </a:r>
          <a:r>
            <a:rPr lang="en-US" dirty="0"/>
            <a:t> </a:t>
          </a:r>
          <a:r>
            <a:rPr lang="en-US" dirty="0" err="1"/>
            <a:t>dựng</a:t>
          </a:r>
          <a:r>
            <a:rPr lang="en-US" dirty="0"/>
            <a:t> </a:t>
          </a:r>
          <a:r>
            <a:rPr lang="en-US" dirty="0" err="1"/>
            <a:t>các</a:t>
          </a:r>
          <a:r>
            <a:rPr lang="en-US" dirty="0"/>
            <a:t> </a:t>
          </a:r>
          <a:r>
            <a:rPr lang="en-US" dirty="0" err="1"/>
            <a:t>nội</a:t>
          </a:r>
          <a:r>
            <a:rPr lang="en-US" dirty="0"/>
            <a:t> </a:t>
          </a:r>
          <a:r>
            <a:rPr lang="en-US" dirty="0" err="1"/>
            <a:t>quy</a:t>
          </a:r>
          <a:r>
            <a:rPr lang="en-US" dirty="0"/>
            <a:t>, </a:t>
          </a:r>
          <a:r>
            <a:rPr lang="en-US" dirty="0" err="1"/>
            <a:t>quy</a:t>
          </a:r>
          <a:r>
            <a:rPr lang="en-US" dirty="0"/>
            <a:t> </a:t>
          </a:r>
          <a:r>
            <a:rPr lang="en-US" dirty="0" err="1"/>
            <a:t>định</a:t>
          </a:r>
          <a:r>
            <a:rPr lang="en-US" dirty="0"/>
            <a:t> </a:t>
          </a:r>
          <a:r>
            <a:rPr lang="en-US" dirty="0" err="1"/>
            <a:t>về</a:t>
          </a:r>
          <a:r>
            <a:rPr lang="en-US" dirty="0"/>
            <a:t> </a:t>
          </a:r>
          <a:r>
            <a:rPr lang="en-US" dirty="0" err="1"/>
            <a:t>đạo</a:t>
          </a:r>
          <a:r>
            <a:rPr lang="en-US" dirty="0"/>
            <a:t> </a:t>
          </a:r>
          <a:r>
            <a:rPr lang="en-US" dirty="0" err="1"/>
            <a:t>đức</a:t>
          </a:r>
          <a:r>
            <a:rPr lang="en-US" dirty="0"/>
            <a:t> </a:t>
          </a:r>
          <a:r>
            <a:rPr lang="en-US" dirty="0" err="1"/>
            <a:t>nhà</a:t>
          </a:r>
          <a:r>
            <a:rPr lang="en-US" dirty="0"/>
            <a:t> </a:t>
          </a:r>
          <a:r>
            <a:rPr lang="en-US" dirty="0" err="1"/>
            <a:t>giáo</a:t>
          </a:r>
          <a:r>
            <a:rPr lang="en-US" dirty="0"/>
            <a:t> </a:t>
          </a:r>
          <a:r>
            <a:rPr lang="en-US" dirty="0" err="1"/>
            <a:t>trong</a:t>
          </a:r>
          <a:r>
            <a:rPr lang="en-US" dirty="0"/>
            <a:t> </a:t>
          </a:r>
          <a:r>
            <a:rPr lang="en-US" dirty="0" err="1"/>
            <a:t>nhà</a:t>
          </a:r>
          <a:r>
            <a:rPr lang="en-US" dirty="0"/>
            <a:t> </a:t>
          </a:r>
          <a:r>
            <a:rPr lang="en-US" dirty="0" err="1"/>
            <a:t>trường</a:t>
          </a:r>
          <a:endParaRPr lang="en-US" dirty="0"/>
        </a:p>
      </dgm:t>
    </dgm:pt>
    <dgm:pt modelId="{8B57F222-CEB1-4AAB-AB12-D8BD28531F4C}" type="parTrans" cxnId="{1BD3A1DD-584D-4B05-A979-3BB144AD232A}">
      <dgm:prSet/>
      <dgm:spPr/>
      <dgm:t>
        <a:bodyPr/>
        <a:lstStyle/>
        <a:p>
          <a:endParaRPr lang="en-US"/>
        </a:p>
      </dgm:t>
    </dgm:pt>
    <dgm:pt modelId="{7202C8F4-FD9F-4876-9572-B5B61B8FA331}" type="sibTrans" cxnId="{1BD3A1DD-584D-4B05-A979-3BB144AD232A}">
      <dgm:prSet/>
      <dgm:spPr/>
      <dgm:t>
        <a:bodyPr/>
        <a:lstStyle/>
        <a:p>
          <a:endParaRPr lang="en-US"/>
        </a:p>
      </dgm:t>
    </dgm:pt>
    <dgm:pt modelId="{F97F9165-05CA-4621-8AD6-22695A115968}">
      <dgm:prSet phldrT="[Text]"/>
      <dgm:spPr/>
      <dgm:t>
        <a:bodyPr/>
        <a:lstStyle/>
        <a:p>
          <a:r>
            <a:rPr lang="en-US" dirty="0"/>
            <a:t>MỨC TỐT</a:t>
          </a:r>
        </a:p>
        <a:p>
          <a:r>
            <a:rPr lang="en-US" dirty="0" err="1"/>
            <a:t>có</a:t>
          </a:r>
          <a:r>
            <a:rPr lang="en-US" dirty="0"/>
            <a:t> </a:t>
          </a:r>
          <a:r>
            <a:rPr lang="en-US" dirty="0" err="1"/>
            <a:t>ảnh</a:t>
          </a:r>
          <a:r>
            <a:rPr lang="en-US" dirty="0"/>
            <a:t> </a:t>
          </a:r>
          <a:r>
            <a:rPr lang="en-US" dirty="0" err="1"/>
            <a:t>hưởng</a:t>
          </a:r>
          <a:r>
            <a:rPr lang="en-US" dirty="0"/>
            <a:t> </a:t>
          </a:r>
          <a:r>
            <a:rPr lang="en-US" dirty="0" err="1"/>
            <a:t>tích</a:t>
          </a:r>
          <a:r>
            <a:rPr lang="en-US" dirty="0"/>
            <a:t> </a:t>
          </a:r>
          <a:r>
            <a:rPr lang="en-US" dirty="0" err="1"/>
            <a:t>cực</a:t>
          </a:r>
          <a:r>
            <a:rPr lang="en-US" dirty="0"/>
            <a:t> </a:t>
          </a:r>
          <a:r>
            <a:rPr lang="en-US" dirty="0" err="1"/>
            <a:t>tới</a:t>
          </a:r>
          <a:r>
            <a:rPr lang="en-US" dirty="0"/>
            <a:t> </a:t>
          </a:r>
          <a:r>
            <a:rPr lang="en-US" dirty="0" err="1"/>
            <a:t>cán</a:t>
          </a:r>
          <a:r>
            <a:rPr lang="en-US" dirty="0"/>
            <a:t> </a:t>
          </a:r>
          <a:r>
            <a:rPr lang="en-US" dirty="0" err="1"/>
            <a:t>bộ</a:t>
          </a:r>
          <a:r>
            <a:rPr lang="en-US" dirty="0"/>
            <a:t> </a:t>
          </a:r>
          <a:r>
            <a:rPr lang="en-US" dirty="0" err="1"/>
            <a:t>quản</a:t>
          </a:r>
          <a:r>
            <a:rPr lang="en-US" dirty="0"/>
            <a:t> </a:t>
          </a:r>
          <a:r>
            <a:rPr lang="en-US" dirty="0" err="1"/>
            <a:t>lý</a:t>
          </a:r>
          <a:r>
            <a:rPr lang="en-US" dirty="0"/>
            <a:t> </a:t>
          </a:r>
          <a:r>
            <a:rPr lang="en-US" dirty="0" err="1"/>
            <a:t>cơ</a:t>
          </a:r>
          <a:r>
            <a:rPr lang="en-US" dirty="0"/>
            <a:t> </a:t>
          </a:r>
          <a:r>
            <a:rPr lang="en-US" dirty="0" err="1"/>
            <a:t>sở</a:t>
          </a:r>
          <a:r>
            <a:rPr lang="en-US" dirty="0"/>
            <a:t> </a:t>
          </a:r>
          <a:r>
            <a:rPr lang="en-US" dirty="0" err="1"/>
            <a:t>giáo</a:t>
          </a:r>
          <a:r>
            <a:rPr lang="en-US" dirty="0"/>
            <a:t> </a:t>
          </a:r>
          <a:r>
            <a:rPr lang="en-US" dirty="0" err="1"/>
            <a:t>dục</a:t>
          </a:r>
          <a:r>
            <a:rPr lang="en-US" dirty="0"/>
            <a:t> </a:t>
          </a:r>
          <a:r>
            <a:rPr lang="en-US" dirty="0" err="1"/>
            <a:t>phổ</a:t>
          </a:r>
          <a:r>
            <a:rPr lang="en-US" dirty="0"/>
            <a:t> </a:t>
          </a:r>
          <a:r>
            <a:rPr lang="en-US" dirty="0" err="1"/>
            <a:t>thông</a:t>
          </a:r>
          <a:r>
            <a:rPr lang="en-US" dirty="0"/>
            <a:t> </a:t>
          </a:r>
          <a:r>
            <a:rPr lang="en-US" dirty="0" err="1"/>
            <a:t>về</a:t>
          </a:r>
          <a:r>
            <a:rPr lang="en-US" dirty="0"/>
            <a:t> </a:t>
          </a:r>
          <a:r>
            <a:rPr lang="en-US" dirty="0" err="1"/>
            <a:t>tổ</a:t>
          </a:r>
          <a:r>
            <a:rPr lang="en-US" dirty="0"/>
            <a:t> </a:t>
          </a:r>
          <a:r>
            <a:rPr lang="en-US" dirty="0" err="1"/>
            <a:t>chức</a:t>
          </a:r>
          <a:r>
            <a:rPr lang="en-US" dirty="0"/>
            <a:t> </a:t>
          </a:r>
          <a:r>
            <a:rPr lang="en-US" dirty="0" err="1"/>
            <a:t>thực</a:t>
          </a:r>
          <a:r>
            <a:rPr lang="en-US" dirty="0"/>
            <a:t> </a:t>
          </a:r>
          <a:r>
            <a:rPr lang="en-US" dirty="0" err="1"/>
            <a:t>hiện</a:t>
          </a:r>
          <a:r>
            <a:rPr lang="en-US" dirty="0"/>
            <a:t> </a:t>
          </a:r>
          <a:r>
            <a:rPr lang="en-US" dirty="0" err="1"/>
            <a:t>các</a:t>
          </a:r>
          <a:r>
            <a:rPr lang="en-US" dirty="0"/>
            <a:t> </a:t>
          </a:r>
          <a:r>
            <a:rPr lang="en-US" dirty="0" err="1"/>
            <a:t>hoạt</a:t>
          </a:r>
          <a:r>
            <a:rPr lang="en-US" dirty="0"/>
            <a:t> </a:t>
          </a:r>
          <a:r>
            <a:rPr lang="en-US" dirty="0" err="1"/>
            <a:t>động</a:t>
          </a:r>
          <a:r>
            <a:rPr lang="en-US" dirty="0"/>
            <a:t> </a:t>
          </a:r>
          <a:r>
            <a:rPr lang="en-US" dirty="0" err="1"/>
            <a:t>giáo</a:t>
          </a:r>
          <a:r>
            <a:rPr lang="en-US" dirty="0"/>
            <a:t> </a:t>
          </a:r>
          <a:r>
            <a:rPr lang="en-US" dirty="0" err="1"/>
            <a:t>dục</a:t>
          </a:r>
          <a:r>
            <a:rPr lang="en-US" dirty="0"/>
            <a:t> </a:t>
          </a:r>
          <a:r>
            <a:rPr lang="en-US" dirty="0" err="1"/>
            <a:t>đạo</a:t>
          </a:r>
          <a:r>
            <a:rPr lang="en-US" dirty="0"/>
            <a:t> </a:t>
          </a:r>
          <a:r>
            <a:rPr lang="en-US" dirty="0" err="1"/>
            <a:t>đức</a:t>
          </a:r>
          <a:r>
            <a:rPr lang="en-US" dirty="0"/>
            <a:t> </a:t>
          </a:r>
          <a:r>
            <a:rPr lang="en-US" dirty="0" err="1"/>
            <a:t>trong</a:t>
          </a:r>
          <a:r>
            <a:rPr lang="en-US" dirty="0"/>
            <a:t> </a:t>
          </a:r>
          <a:r>
            <a:rPr lang="en-US" dirty="0" err="1"/>
            <a:t>nhà</a:t>
          </a:r>
          <a:r>
            <a:rPr lang="en-US" dirty="0"/>
            <a:t> </a:t>
          </a:r>
          <a:r>
            <a:rPr lang="en-US" dirty="0" err="1"/>
            <a:t>trường</a:t>
          </a:r>
          <a:r>
            <a:rPr lang="en-US" dirty="0"/>
            <a:t>.</a:t>
          </a:r>
        </a:p>
      </dgm:t>
    </dgm:pt>
    <dgm:pt modelId="{59604010-56C3-43C2-9E07-D30EAAF4CD63}" type="parTrans" cxnId="{FEEC6A00-AC05-4117-9CE7-A18938DD710E}">
      <dgm:prSet/>
      <dgm:spPr/>
      <dgm:t>
        <a:bodyPr/>
        <a:lstStyle/>
        <a:p>
          <a:endParaRPr lang="en-US"/>
        </a:p>
      </dgm:t>
    </dgm:pt>
    <dgm:pt modelId="{FB9B2532-0009-4102-9F22-ACAF42214D7D}" type="sibTrans" cxnId="{FEEC6A00-AC05-4117-9CE7-A18938DD710E}">
      <dgm:prSet/>
      <dgm:spPr/>
      <dgm:t>
        <a:bodyPr/>
        <a:lstStyle/>
        <a:p>
          <a:endParaRPr lang="en-US"/>
        </a:p>
      </dgm:t>
    </dgm:pt>
    <dgm:pt modelId="{538B8B08-57BC-4824-93EF-6F24DA16217A}" type="pres">
      <dgm:prSet presAssocID="{32687E06-E86C-4744-970D-EE37C80D39E7}" presName="CompostProcess" presStyleCnt="0">
        <dgm:presLayoutVars>
          <dgm:dir/>
          <dgm:resizeHandles val="exact"/>
        </dgm:presLayoutVars>
      </dgm:prSet>
      <dgm:spPr/>
    </dgm:pt>
    <dgm:pt modelId="{3552A19B-2F18-406C-B836-EEC010281EF6}" type="pres">
      <dgm:prSet presAssocID="{32687E06-E86C-4744-970D-EE37C80D39E7}" presName="arrow" presStyleLbl="bgShp" presStyleIdx="0" presStyleCnt="1"/>
      <dgm:spPr/>
    </dgm:pt>
    <dgm:pt modelId="{C83D6E28-2A84-46FF-AA9F-A4480D0EE105}" type="pres">
      <dgm:prSet presAssocID="{32687E06-E86C-4744-970D-EE37C80D39E7}" presName="linearProcess" presStyleCnt="0"/>
      <dgm:spPr/>
    </dgm:pt>
    <dgm:pt modelId="{D1B9C7C6-110F-4B63-8879-DCA4945F5A2D}" type="pres">
      <dgm:prSet presAssocID="{6747D863-6317-46FE-8BE7-CB210DF54B7A}" presName="textNode" presStyleLbl="node1" presStyleIdx="0" presStyleCnt="3">
        <dgm:presLayoutVars>
          <dgm:bulletEnabled val="1"/>
        </dgm:presLayoutVars>
      </dgm:prSet>
      <dgm:spPr/>
      <dgm:t>
        <a:bodyPr/>
        <a:lstStyle/>
        <a:p>
          <a:endParaRPr kumimoji="1" lang="ja-JP" altLang="en-US"/>
        </a:p>
      </dgm:t>
    </dgm:pt>
    <dgm:pt modelId="{01F1904E-331C-4180-977B-4CD9B3E8549E}" type="pres">
      <dgm:prSet presAssocID="{CDF95A9E-FF38-4122-933C-B3B229E57CB2}" presName="sibTrans" presStyleCnt="0"/>
      <dgm:spPr/>
    </dgm:pt>
    <dgm:pt modelId="{F7C69D7B-7C4E-4B96-8910-EE615B5FC344}" type="pres">
      <dgm:prSet presAssocID="{8B0EC618-DAC5-4348-B237-548B1145CAB8}" presName="textNode" presStyleLbl="node1" presStyleIdx="1" presStyleCnt="3">
        <dgm:presLayoutVars>
          <dgm:bulletEnabled val="1"/>
        </dgm:presLayoutVars>
      </dgm:prSet>
      <dgm:spPr/>
      <dgm:t>
        <a:bodyPr/>
        <a:lstStyle/>
        <a:p>
          <a:endParaRPr kumimoji="1" lang="ja-JP" altLang="en-US"/>
        </a:p>
      </dgm:t>
    </dgm:pt>
    <dgm:pt modelId="{7B5CFD11-0BEE-4649-80DF-621BC2373A44}" type="pres">
      <dgm:prSet presAssocID="{7202C8F4-FD9F-4876-9572-B5B61B8FA331}" presName="sibTrans" presStyleCnt="0"/>
      <dgm:spPr/>
    </dgm:pt>
    <dgm:pt modelId="{DA77809B-6729-456F-8231-F0AB83B553CF}" type="pres">
      <dgm:prSet presAssocID="{F97F9165-05CA-4621-8AD6-22695A115968}" presName="textNode" presStyleLbl="node1" presStyleIdx="2" presStyleCnt="3" custLinFactNeighborX="-54029" custLinFactNeighborY="-1702">
        <dgm:presLayoutVars>
          <dgm:bulletEnabled val="1"/>
        </dgm:presLayoutVars>
      </dgm:prSet>
      <dgm:spPr/>
      <dgm:t>
        <a:bodyPr/>
        <a:lstStyle/>
        <a:p>
          <a:endParaRPr kumimoji="1" lang="ja-JP" altLang="en-US"/>
        </a:p>
      </dgm:t>
    </dgm:pt>
  </dgm:ptLst>
  <dgm:cxnLst>
    <dgm:cxn modelId="{710BC01A-1542-4885-B318-80B917C0C132}" type="presOf" srcId="{8B0EC618-DAC5-4348-B237-548B1145CAB8}" destId="{F7C69D7B-7C4E-4B96-8910-EE615B5FC344}" srcOrd="0" destOrd="0" presId="urn:microsoft.com/office/officeart/2005/8/layout/hProcess9"/>
    <dgm:cxn modelId="{01E7F06D-A7E9-400C-B183-F94236A9B267}" srcId="{32687E06-E86C-4744-970D-EE37C80D39E7}" destId="{6747D863-6317-46FE-8BE7-CB210DF54B7A}" srcOrd="0" destOrd="0" parTransId="{F8AAC3CA-6E10-4DDB-9C51-8135BDA0F23A}" sibTransId="{CDF95A9E-FF38-4122-933C-B3B229E57CB2}"/>
    <dgm:cxn modelId="{FEEC6A00-AC05-4117-9CE7-A18938DD710E}" srcId="{32687E06-E86C-4744-970D-EE37C80D39E7}" destId="{F97F9165-05CA-4621-8AD6-22695A115968}" srcOrd="2" destOrd="0" parTransId="{59604010-56C3-43C2-9E07-D30EAAF4CD63}" sibTransId="{FB9B2532-0009-4102-9F22-ACAF42214D7D}"/>
    <dgm:cxn modelId="{4F990B8D-72EC-48E4-BE5C-5EFB761E3D56}" type="presOf" srcId="{F97F9165-05CA-4621-8AD6-22695A115968}" destId="{DA77809B-6729-456F-8231-F0AB83B553CF}" srcOrd="0" destOrd="0" presId="urn:microsoft.com/office/officeart/2005/8/layout/hProcess9"/>
    <dgm:cxn modelId="{1BD3A1DD-584D-4B05-A979-3BB144AD232A}" srcId="{32687E06-E86C-4744-970D-EE37C80D39E7}" destId="{8B0EC618-DAC5-4348-B237-548B1145CAB8}" srcOrd="1" destOrd="0" parTransId="{8B57F222-CEB1-4AAB-AB12-D8BD28531F4C}" sibTransId="{7202C8F4-FD9F-4876-9572-B5B61B8FA331}"/>
    <dgm:cxn modelId="{CEA18030-64BB-417A-BA9A-EA297976DAE9}" type="presOf" srcId="{6747D863-6317-46FE-8BE7-CB210DF54B7A}" destId="{D1B9C7C6-110F-4B63-8879-DCA4945F5A2D}" srcOrd="0" destOrd="0" presId="urn:microsoft.com/office/officeart/2005/8/layout/hProcess9"/>
    <dgm:cxn modelId="{5F1DE2ED-3E4C-4D80-94E9-045531414C71}" type="presOf" srcId="{32687E06-E86C-4744-970D-EE37C80D39E7}" destId="{538B8B08-57BC-4824-93EF-6F24DA16217A}" srcOrd="0" destOrd="0" presId="urn:microsoft.com/office/officeart/2005/8/layout/hProcess9"/>
    <dgm:cxn modelId="{15940E47-679D-48FA-9C04-B08F8D642991}" type="presParOf" srcId="{538B8B08-57BC-4824-93EF-6F24DA16217A}" destId="{3552A19B-2F18-406C-B836-EEC010281EF6}" srcOrd="0" destOrd="0" presId="urn:microsoft.com/office/officeart/2005/8/layout/hProcess9"/>
    <dgm:cxn modelId="{2936C0C6-EA10-4FDF-B8FC-12872844319A}" type="presParOf" srcId="{538B8B08-57BC-4824-93EF-6F24DA16217A}" destId="{C83D6E28-2A84-46FF-AA9F-A4480D0EE105}" srcOrd="1" destOrd="0" presId="urn:microsoft.com/office/officeart/2005/8/layout/hProcess9"/>
    <dgm:cxn modelId="{03B35AAE-CA94-4AA3-8ED2-69541EC6C239}" type="presParOf" srcId="{C83D6E28-2A84-46FF-AA9F-A4480D0EE105}" destId="{D1B9C7C6-110F-4B63-8879-DCA4945F5A2D}" srcOrd="0" destOrd="0" presId="urn:microsoft.com/office/officeart/2005/8/layout/hProcess9"/>
    <dgm:cxn modelId="{9879578D-F416-4BBD-9744-99BE2B3E0113}" type="presParOf" srcId="{C83D6E28-2A84-46FF-AA9F-A4480D0EE105}" destId="{01F1904E-331C-4180-977B-4CD9B3E8549E}" srcOrd="1" destOrd="0" presId="urn:microsoft.com/office/officeart/2005/8/layout/hProcess9"/>
    <dgm:cxn modelId="{9DFB2E1C-A296-4EF5-A1D5-7E436E6ADC05}" type="presParOf" srcId="{C83D6E28-2A84-46FF-AA9F-A4480D0EE105}" destId="{F7C69D7B-7C4E-4B96-8910-EE615B5FC344}" srcOrd="2" destOrd="0" presId="urn:microsoft.com/office/officeart/2005/8/layout/hProcess9"/>
    <dgm:cxn modelId="{B0102D2D-FB4A-4330-9E23-A781FF23B775}" type="presParOf" srcId="{C83D6E28-2A84-46FF-AA9F-A4480D0EE105}" destId="{7B5CFD11-0BEE-4649-80DF-621BC2373A44}" srcOrd="3" destOrd="0" presId="urn:microsoft.com/office/officeart/2005/8/layout/hProcess9"/>
    <dgm:cxn modelId="{A8588ACD-5DCB-466F-8831-166E2425C40E}" type="presParOf" srcId="{C83D6E28-2A84-46FF-AA9F-A4480D0EE105}" destId="{DA77809B-6729-456F-8231-F0AB83B553CF}"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2687E06-E86C-4744-970D-EE37C80D39E7}" type="doc">
      <dgm:prSet loTypeId="urn:microsoft.com/office/officeart/2005/8/layout/hProcess9" loCatId="process" qsTypeId="urn:microsoft.com/office/officeart/2005/8/quickstyle/simple1" qsCatId="simple" csTypeId="urn:microsoft.com/office/officeart/2005/8/colors/colorful3" csCatId="colorful" phldr="1"/>
      <dgm:spPr/>
    </dgm:pt>
    <dgm:pt modelId="{6747D863-6317-46FE-8BE7-CB210DF54B7A}">
      <dgm:prSet phldrT="[Text]"/>
      <dgm:spPr/>
      <dgm:t>
        <a:bodyPr/>
        <a:lstStyle/>
        <a:p>
          <a:r>
            <a:rPr lang="en-US" dirty="0"/>
            <a:t>MỨC ĐẠT</a:t>
          </a:r>
        </a:p>
        <a:p>
          <a:r>
            <a:rPr lang="en-US" dirty="0" err="1"/>
            <a:t>có</a:t>
          </a:r>
          <a:r>
            <a:rPr lang="en-US" dirty="0"/>
            <a:t> </a:t>
          </a:r>
          <a:r>
            <a:rPr lang="en-US" dirty="0" err="1"/>
            <a:t>tư</a:t>
          </a:r>
          <a:r>
            <a:rPr lang="en-US" dirty="0"/>
            <a:t> </a:t>
          </a:r>
          <a:r>
            <a:rPr lang="en-US" dirty="0" err="1"/>
            <a:t>tưởng</a:t>
          </a:r>
          <a:r>
            <a:rPr lang="en-US" dirty="0"/>
            <a:t> </a:t>
          </a:r>
          <a:r>
            <a:rPr lang="en-US" dirty="0" err="1"/>
            <a:t>đổi</a:t>
          </a:r>
          <a:r>
            <a:rPr lang="en-US" dirty="0"/>
            <a:t> </a:t>
          </a:r>
          <a:r>
            <a:rPr lang="en-US" dirty="0" err="1"/>
            <a:t>mới</a:t>
          </a:r>
          <a:r>
            <a:rPr lang="en-US" dirty="0"/>
            <a:t> </a:t>
          </a:r>
          <a:r>
            <a:rPr lang="en-US" dirty="0" err="1"/>
            <a:t>trong</a:t>
          </a:r>
          <a:r>
            <a:rPr lang="en-US" dirty="0"/>
            <a:t> </a:t>
          </a:r>
          <a:r>
            <a:rPr lang="en-US" dirty="0" err="1"/>
            <a:t>lãnh</a:t>
          </a:r>
          <a:r>
            <a:rPr lang="en-US" dirty="0"/>
            <a:t> </a:t>
          </a:r>
          <a:r>
            <a:rPr lang="en-US" dirty="0" err="1"/>
            <a:t>đạo</a:t>
          </a:r>
          <a:r>
            <a:rPr lang="en-US" dirty="0"/>
            <a:t>, </a:t>
          </a:r>
          <a:r>
            <a:rPr lang="en-US" dirty="0" err="1"/>
            <a:t>quản</a:t>
          </a:r>
          <a:r>
            <a:rPr lang="en-US" dirty="0"/>
            <a:t> </a:t>
          </a:r>
          <a:r>
            <a:rPr lang="en-US" dirty="0" err="1"/>
            <a:t>trị</a:t>
          </a:r>
          <a:r>
            <a:rPr lang="en-US" dirty="0"/>
            <a:t> </a:t>
          </a:r>
          <a:r>
            <a:rPr lang="en-US" dirty="0" err="1"/>
            <a:t>nhà</a:t>
          </a:r>
          <a:r>
            <a:rPr lang="en-US" dirty="0"/>
            <a:t> </a:t>
          </a:r>
          <a:r>
            <a:rPr lang="en-US" dirty="0" err="1"/>
            <a:t>trường</a:t>
          </a:r>
          <a:endParaRPr lang="en-US" dirty="0"/>
        </a:p>
      </dgm:t>
    </dgm:pt>
    <dgm:pt modelId="{F8AAC3CA-6E10-4DDB-9C51-8135BDA0F23A}" type="parTrans" cxnId="{01E7F06D-A7E9-400C-B183-F94236A9B267}">
      <dgm:prSet/>
      <dgm:spPr/>
      <dgm:t>
        <a:bodyPr/>
        <a:lstStyle/>
        <a:p>
          <a:endParaRPr lang="en-US"/>
        </a:p>
      </dgm:t>
    </dgm:pt>
    <dgm:pt modelId="{CDF95A9E-FF38-4122-933C-B3B229E57CB2}" type="sibTrans" cxnId="{01E7F06D-A7E9-400C-B183-F94236A9B267}">
      <dgm:prSet/>
      <dgm:spPr/>
      <dgm:t>
        <a:bodyPr/>
        <a:lstStyle/>
        <a:p>
          <a:endParaRPr lang="en-US"/>
        </a:p>
      </dgm:t>
    </dgm:pt>
    <dgm:pt modelId="{8B0EC618-DAC5-4348-B237-548B1145CAB8}">
      <dgm:prSet phldrT="[Text]"/>
      <dgm:spPr/>
      <dgm:t>
        <a:bodyPr/>
        <a:lstStyle/>
        <a:p>
          <a:r>
            <a:rPr lang="en-US" dirty="0"/>
            <a:t>MỨC KHÁ</a:t>
          </a:r>
        </a:p>
        <a:p>
          <a:r>
            <a:rPr lang="en-US" dirty="0" err="1"/>
            <a:t>Ảnh</a:t>
          </a:r>
          <a:r>
            <a:rPr lang="en-US" dirty="0"/>
            <a:t> </a:t>
          </a:r>
          <a:r>
            <a:rPr lang="en-US" dirty="0" err="1"/>
            <a:t>hưởng</a:t>
          </a:r>
          <a:r>
            <a:rPr lang="en-US" dirty="0"/>
            <a:t>, </a:t>
          </a:r>
          <a:r>
            <a:rPr lang="en-US" dirty="0" err="1"/>
            <a:t>lan</a:t>
          </a:r>
          <a:r>
            <a:rPr lang="en-US" dirty="0"/>
            <a:t> </a:t>
          </a:r>
          <a:r>
            <a:rPr lang="en-US" dirty="0" err="1"/>
            <a:t>tỏa</a:t>
          </a:r>
          <a:r>
            <a:rPr lang="en-US" dirty="0"/>
            <a:t> </a:t>
          </a:r>
          <a:r>
            <a:rPr lang="en-US" dirty="0" err="1"/>
            <a:t>tư</a:t>
          </a:r>
          <a:r>
            <a:rPr lang="en-US" dirty="0"/>
            <a:t> </a:t>
          </a:r>
          <a:r>
            <a:rPr lang="en-US" dirty="0" err="1"/>
            <a:t>tưởng</a:t>
          </a:r>
          <a:r>
            <a:rPr lang="en-US" dirty="0"/>
            <a:t> </a:t>
          </a:r>
          <a:r>
            <a:rPr lang="en-US" dirty="0" err="1"/>
            <a:t>đổi</a:t>
          </a:r>
          <a:r>
            <a:rPr lang="en-US" dirty="0"/>
            <a:t> </a:t>
          </a:r>
          <a:r>
            <a:rPr lang="en-US" dirty="0" err="1"/>
            <a:t>mới</a:t>
          </a:r>
          <a:r>
            <a:rPr lang="en-US" dirty="0"/>
            <a:t> </a:t>
          </a:r>
          <a:r>
            <a:rPr lang="en-US" dirty="0" err="1"/>
            <a:t>đến</a:t>
          </a:r>
          <a:r>
            <a:rPr lang="en-US" dirty="0"/>
            <a:t> </a:t>
          </a:r>
          <a:r>
            <a:rPr lang="en-US" dirty="0" err="1"/>
            <a:t>mọi</a:t>
          </a:r>
          <a:r>
            <a:rPr lang="en-US" dirty="0"/>
            <a:t> </a:t>
          </a:r>
          <a:r>
            <a:rPr lang="en-US" dirty="0" err="1"/>
            <a:t>thành</a:t>
          </a:r>
          <a:r>
            <a:rPr lang="en-US" dirty="0"/>
            <a:t> </a:t>
          </a:r>
          <a:r>
            <a:rPr lang="en-US" dirty="0" err="1"/>
            <a:t>viên</a:t>
          </a:r>
          <a:r>
            <a:rPr lang="en-US" dirty="0"/>
            <a:t> </a:t>
          </a:r>
          <a:r>
            <a:rPr lang="en-US" dirty="0" err="1"/>
            <a:t>trong</a:t>
          </a:r>
          <a:r>
            <a:rPr lang="en-US" dirty="0"/>
            <a:t> </a:t>
          </a:r>
          <a:r>
            <a:rPr lang="en-US" dirty="0" err="1"/>
            <a:t>nhà</a:t>
          </a:r>
          <a:r>
            <a:rPr lang="en-US" dirty="0"/>
            <a:t> </a:t>
          </a:r>
          <a:r>
            <a:rPr lang="en-US" dirty="0" err="1"/>
            <a:t>trường</a:t>
          </a:r>
          <a:endParaRPr lang="en-US" dirty="0"/>
        </a:p>
      </dgm:t>
    </dgm:pt>
    <dgm:pt modelId="{8B57F222-CEB1-4AAB-AB12-D8BD28531F4C}" type="parTrans" cxnId="{1BD3A1DD-584D-4B05-A979-3BB144AD232A}">
      <dgm:prSet/>
      <dgm:spPr/>
      <dgm:t>
        <a:bodyPr/>
        <a:lstStyle/>
        <a:p>
          <a:endParaRPr lang="en-US"/>
        </a:p>
      </dgm:t>
    </dgm:pt>
    <dgm:pt modelId="{7202C8F4-FD9F-4876-9572-B5B61B8FA331}" type="sibTrans" cxnId="{1BD3A1DD-584D-4B05-A979-3BB144AD232A}">
      <dgm:prSet/>
      <dgm:spPr/>
      <dgm:t>
        <a:bodyPr/>
        <a:lstStyle/>
        <a:p>
          <a:endParaRPr lang="en-US"/>
        </a:p>
      </dgm:t>
    </dgm:pt>
    <dgm:pt modelId="{F97F9165-05CA-4621-8AD6-22695A115968}">
      <dgm:prSet phldrT="[Text]"/>
      <dgm:spPr/>
      <dgm:t>
        <a:bodyPr/>
        <a:lstStyle/>
        <a:p>
          <a:r>
            <a:rPr lang="en-US" dirty="0"/>
            <a:t>MỨC TỐT</a:t>
          </a:r>
        </a:p>
        <a:p>
          <a:r>
            <a:rPr lang="en-US" dirty="0" err="1"/>
            <a:t>có</a:t>
          </a:r>
          <a:r>
            <a:rPr lang="en-US" dirty="0"/>
            <a:t> </a:t>
          </a:r>
          <a:r>
            <a:rPr lang="en-US" dirty="0" err="1"/>
            <a:t>ảnh</a:t>
          </a:r>
          <a:r>
            <a:rPr lang="en-US" dirty="0"/>
            <a:t> </a:t>
          </a:r>
          <a:r>
            <a:rPr lang="en-US" dirty="0" err="1"/>
            <a:t>hưởng</a:t>
          </a:r>
          <a:r>
            <a:rPr lang="en-US" dirty="0"/>
            <a:t> </a:t>
          </a:r>
          <a:r>
            <a:rPr lang="en-US" dirty="0" err="1"/>
            <a:t>tích</a:t>
          </a:r>
          <a:r>
            <a:rPr lang="en-US" dirty="0"/>
            <a:t> </a:t>
          </a:r>
          <a:r>
            <a:rPr lang="en-US" dirty="0" err="1"/>
            <a:t>cực</a:t>
          </a:r>
          <a:r>
            <a:rPr lang="en-US" dirty="0"/>
            <a:t> </a:t>
          </a:r>
          <a:r>
            <a:rPr lang="en-US" dirty="0" err="1"/>
            <a:t>tới</a:t>
          </a:r>
          <a:r>
            <a:rPr lang="en-US" dirty="0"/>
            <a:t> </a:t>
          </a:r>
          <a:r>
            <a:rPr lang="en-US" dirty="0" err="1"/>
            <a:t>đồng</a:t>
          </a:r>
          <a:r>
            <a:rPr lang="en-US" dirty="0"/>
            <a:t> </a:t>
          </a:r>
          <a:r>
            <a:rPr lang="en-US" dirty="0" err="1"/>
            <a:t>nghiệp</a:t>
          </a:r>
          <a:r>
            <a:rPr lang="en-US" dirty="0"/>
            <a:t> </a:t>
          </a:r>
          <a:r>
            <a:rPr lang="en-US" dirty="0" err="1"/>
            <a:t>về</a:t>
          </a:r>
          <a:r>
            <a:rPr lang="en-US" dirty="0"/>
            <a:t> </a:t>
          </a:r>
          <a:r>
            <a:rPr lang="en-US" dirty="0" err="1"/>
            <a:t>đổi</a:t>
          </a:r>
          <a:r>
            <a:rPr lang="en-US" dirty="0"/>
            <a:t> </a:t>
          </a:r>
          <a:r>
            <a:rPr lang="en-US" dirty="0" err="1"/>
            <a:t>mới</a:t>
          </a:r>
          <a:endParaRPr lang="en-US" dirty="0"/>
        </a:p>
      </dgm:t>
    </dgm:pt>
    <dgm:pt modelId="{59604010-56C3-43C2-9E07-D30EAAF4CD63}" type="parTrans" cxnId="{FEEC6A00-AC05-4117-9CE7-A18938DD710E}">
      <dgm:prSet/>
      <dgm:spPr/>
      <dgm:t>
        <a:bodyPr/>
        <a:lstStyle/>
        <a:p>
          <a:endParaRPr lang="en-US"/>
        </a:p>
      </dgm:t>
    </dgm:pt>
    <dgm:pt modelId="{FB9B2532-0009-4102-9F22-ACAF42214D7D}" type="sibTrans" cxnId="{FEEC6A00-AC05-4117-9CE7-A18938DD710E}">
      <dgm:prSet/>
      <dgm:spPr/>
      <dgm:t>
        <a:bodyPr/>
        <a:lstStyle/>
        <a:p>
          <a:endParaRPr lang="en-US"/>
        </a:p>
      </dgm:t>
    </dgm:pt>
    <dgm:pt modelId="{538B8B08-57BC-4824-93EF-6F24DA16217A}" type="pres">
      <dgm:prSet presAssocID="{32687E06-E86C-4744-970D-EE37C80D39E7}" presName="CompostProcess" presStyleCnt="0">
        <dgm:presLayoutVars>
          <dgm:dir/>
          <dgm:resizeHandles val="exact"/>
        </dgm:presLayoutVars>
      </dgm:prSet>
      <dgm:spPr/>
    </dgm:pt>
    <dgm:pt modelId="{3552A19B-2F18-406C-B836-EEC010281EF6}" type="pres">
      <dgm:prSet presAssocID="{32687E06-E86C-4744-970D-EE37C80D39E7}" presName="arrow" presStyleLbl="bgShp" presStyleIdx="0" presStyleCnt="1"/>
      <dgm:spPr/>
    </dgm:pt>
    <dgm:pt modelId="{C83D6E28-2A84-46FF-AA9F-A4480D0EE105}" type="pres">
      <dgm:prSet presAssocID="{32687E06-E86C-4744-970D-EE37C80D39E7}" presName="linearProcess" presStyleCnt="0"/>
      <dgm:spPr/>
    </dgm:pt>
    <dgm:pt modelId="{D1B9C7C6-110F-4B63-8879-DCA4945F5A2D}" type="pres">
      <dgm:prSet presAssocID="{6747D863-6317-46FE-8BE7-CB210DF54B7A}" presName="textNode" presStyleLbl="node1" presStyleIdx="0" presStyleCnt="3">
        <dgm:presLayoutVars>
          <dgm:bulletEnabled val="1"/>
        </dgm:presLayoutVars>
      </dgm:prSet>
      <dgm:spPr/>
      <dgm:t>
        <a:bodyPr/>
        <a:lstStyle/>
        <a:p>
          <a:endParaRPr kumimoji="1" lang="ja-JP" altLang="en-US"/>
        </a:p>
      </dgm:t>
    </dgm:pt>
    <dgm:pt modelId="{01F1904E-331C-4180-977B-4CD9B3E8549E}" type="pres">
      <dgm:prSet presAssocID="{CDF95A9E-FF38-4122-933C-B3B229E57CB2}" presName="sibTrans" presStyleCnt="0"/>
      <dgm:spPr/>
    </dgm:pt>
    <dgm:pt modelId="{F7C69D7B-7C4E-4B96-8910-EE615B5FC344}" type="pres">
      <dgm:prSet presAssocID="{8B0EC618-DAC5-4348-B237-548B1145CAB8}" presName="textNode" presStyleLbl="node1" presStyleIdx="1" presStyleCnt="3">
        <dgm:presLayoutVars>
          <dgm:bulletEnabled val="1"/>
        </dgm:presLayoutVars>
      </dgm:prSet>
      <dgm:spPr/>
      <dgm:t>
        <a:bodyPr/>
        <a:lstStyle/>
        <a:p>
          <a:endParaRPr kumimoji="1" lang="ja-JP" altLang="en-US"/>
        </a:p>
      </dgm:t>
    </dgm:pt>
    <dgm:pt modelId="{7B5CFD11-0BEE-4649-80DF-621BC2373A44}" type="pres">
      <dgm:prSet presAssocID="{7202C8F4-FD9F-4876-9572-B5B61B8FA331}" presName="sibTrans" presStyleCnt="0"/>
      <dgm:spPr/>
    </dgm:pt>
    <dgm:pt modelId="{DA77809B-6729-456F-8231-F0AB83B553CF}" type="pres">
      <dgm:prSet presAssocID="{F97F9165-05CA-4621-8AD6-22695A115968}" presName="textNode" presStyleLbl="node1" presStyleIdx="2" presStyleCnt="3" custLinFactNeighborX="6668" custLinFactNeighborY="-1702">
        <dgm:presLayoutVars>
          <dgm:bulletEnabled val="1"/>
        </dgm:presLayoutVars>
      </dgm:prSet>
      <dgm:spPr/>
      <dgm:t>
        <a:bodyPr/>
        <a:lstStyle/>
        <a:p>
          <a:endParaRPr kumimoji="1" lang="ja-JP" altLang="en-US"/>
        </a:p>
      </dgm:t>
    </dgm:pt>
  </dgm:ptLst>
  <dgm:cxnLst>
    <dgm:cxn modelId="{710BC01A-1542-4885-B318-80B917C0C132}" type="presOf" srcId="{8B0EC618-DAC5-4348-B237-548B1145CAB8}" destId="{F7C69D7B-7C4E-4B96-8910-EE615B5FC344}" srcOrd="0" destOrd="0" presId="urn:microsoft.com/office/officeart/2005/8/layout/hProcess9"/>
    <dgm:cxn modelId="{01E7F06D-A7E9-400C-B183-F94236A9B267}" srcId="{32687E06-E86C-4744-970D-EE37C80D39E7}" destId="{6747D863-6317-46FE-8BE7-CB210DF54B7A}" srcOrd="0" destOrd="0" parTransId="{F8AAC3CA-6E10-4DDB-9C51-8135BDA0F23A}" sibTransId="{CDF95A9E-FF38-4122-933C-B3B229E57CB2}"/>
    <dgm:cxn modelId="{FEEC6A00-AC05-4117-9CE7-A18938DD710E}" srcId="{32687E06-E86C-4744-970D-EE37C80D39E7}" destId="{F97F9165-05CA-4621-8AD6-22695A115968}" srcOrd="2" destOrd="0" parTransId="{59604010-56C3-43C2-9E07-D30EAAF4CD63}" sibTransId="{FB9B2532-0009-4102-9F22-ACAF42214D7D}"/>
    <dgm:cxn modelId="{4F990B8D-72EC-48E4-BE5C-5EFB761E3D56}" type="presOf" srcId="{F97F9165-05CA-4621-8AD6-22695A115968}" destId="{DA77809B-6729-456F-8231-F0AB83B553CF}" srcOrd="0" destOrd="0" presId="urn:microsoft.com/office/officeart/2005/8/layout/hProcess9"/>
    <dgm:cxn modelId="{1BD3A1DD-584D-4B05-A979-3BB144AD232A}" srcId="{32687E06-E86C-4744-970D-EE37C80D39E7}" destId="{8B0EC618-DAC5-4348-B237-548B1145CAB8}" srcOrd="1" destOrd="0" parTransId="{8B57F222-CEB1-4AAB-AB12-D8BD28531F4C}" sibTransId="{7202C8F4-FD9F-4876-9572-B5B61B8FA331}"/>
    <dgm:cxn modelId="{CEA18030-64BB-417A-BA9A-EA297976DAE9}" type="presOf" srcId="{6747D863-6317-46FE-8BE7-CB210DF54B7A}" destId="{D1B9C7C6-110F-4B63-8879-DCA4945F5A2D}" srcOrd="0" destOrd="0" presId="urn:microsoft.com/office/officeart/2005/8/layout/hProcess9"/>
    <dgm:cxn modelId="{5F1DE2ED-3E4C-4D80-94E9-045531414C71}" type="presOf" srcId="{32687E06-E86C-4744-970D-EE37C80D39E7}" destId="{538B8B08-57BC-4824-93EF-6F24DA16217A}" srcOrd="0" destOrd="0" presId="urn:microsoft.com/office/officeart/2005/8/layout/hProcess9"/>
    <dgm:cxn modelId="{15940E47-679D-48FA-9C04-B08F8D642991}" type="presParOf" srcId="{538B8B08-57BC-4824-93EF-6F24DA16217A}" destId="{3552A19B-2F18-406C-B836-EEC010281EF6}" srcOrd="0" destOrd="0" presId="urn:microsoft.com/office/officeart/2005/8/layout/hProcess9"/>
    <dgm:cxn modelId="{2936C0C6-EA10-4FDF-B8FC-12872844319A}" type="presParOf" srcId="{538B8B08-57BC-4824-93EF-6F24DA16217A}" destId="{C83D6E28-2A84-46FF-AA9F-A4480D0EE105}" srcOrd="1" destOrd="0" presId="urn:microsoft.com/office/officeart/2005/8/layout/hProcess9"/>
    <dgm:cxn modelId="{03B35AAE-CA94-4AA3-8ED2-69541EC6C239}" type="presParOf" srcId="{C83D6E28-2A84-46FF-AA9F-A4480D0EE105}" destId="{D1B9C7C6-110F-4B63-8879-DCA4945F5A2D}" srcOrd="0" destOrd="0" presId="urn:microsoft.com/office/officeart/2005/8/layout/hProcess9"/>
    <dgm:cxn modelId="{9879578D-F416-4BBD-9744-99BE2B3E0113}" type="presParOf" srcId="{C83D6E28-2A84-46FF-AA9F-A4480D0EE105}" destId="{01F1904E-331C-4180-977B-4CD9B3E8549E}" srcOrd="1" destOrd="0" presId="urn:microsoft.com/office/officeart/2005/8/layout/hProcess9"/>
    <dgm:cxn modelId="{9DFB2E1C-A296-4EF5-A1D5-7E436E6ADC05}" type="presParOf" srcId="{C83D6E28-2A84-46FF-AA9F-A4480D0EE105}" destId="{F7C69D7B-7C4E-4B96-8910-EE615B5FC344}" srcOrd="2" destOrd="0" presId="urn:microsoft.com/office/officeart/2005/8/layout/hProcess9"/>
    <dgm:cxn modelId="{B0102D2D-FB4A-4330-9E23-A781FF23B775}" type="presParOf" srcId="{C83D6E28-2A84-46FF-AA9F-A4480D0EE105}" destId="{7B5CFD11-0BEE-4649-80DF-621BC2373A44}" srcOrd="3" destOrd="0" presId="urn:microsoft.com/office/officeart/2005/8/layout/hProcess9"/>
    <dgm:cxn modelId="{A8588ACD-5DCB-466F-8831-166E2425C40E}" type="presParOf" srcId="{C83D6E28-2A84-46FF-AA9F-A4480D0EE105}" destId="{DA77809B-6729-456F-8231-F0AB83B553CF}"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2687E06-E86C-4744-970D-EE37C80D39E7}" type="doc">
      <dgm:prSet loTypeId="urn:microsoft.com/office/officeart/2005/8/layout/hProcess9" loCatId="process" qsTypeId="urn:microsoft.com/office/officeart/2005/8/quickstyle/simple1" qsCatId="simple" csTypeId="urn:microsoft.com/office/officeart/2005/8/colors/colorful4" csCatId="colorful" phldr="1"/>
      <dgm:spPr/>
    </dgm:pt>
    <dgm:pt modelId="{6747D863-6317-46FE-8BE7-CB210DF54B7A}">
      <dgm:prSet phldrT="[Text]" custT="1"/>
      <dgm:spPr/>
      <dgm:t>
        <a:bodyPr/>
        <a:lstStyle/>
        <a:p>
          <a:pPr algn="ctr"/>
          <a:r>
            <a:rPr lang="en-US" sz="2000" dirty="0"/>
            <a:t>MỨC ĐẠT</a:t>
          </a:r>
        </a:p>
        <a:p>
          <a:pPr algn="l"/>
          <a:r>
            <a:rPr lang="en-US" sz="2000" dirty="0"/>
            <a:t>- </a:t>
          </a:r>
          <a:r>
            <a:rPr lang="en-US" sz="2000" b="1" dirty="0" err="1"/>
            <a:t>Đạt</a:t>
          </a:r>
          <a:r>
            <a:rPr lang="en-US" sz="2000" b="1" dirty="0"/>
            <a:t> </a:t>
          </a:r>
          <a:r>
            <a:rPr lang="en-US" sz="2000" b="1" dirty="0" err="1"/>
            <a:t>chuẩn</a:t>
          </a:r>
          <a:r>
            <a:rPr lang="en-US" sz="2000" b="1" dirty="0"/>
            <a:t> </a:t>
          </a:r>
          <a:r>
            <a:rPr lang="en-US" sz="2000" b="1" dirty="0" err="1"/>
            <a:t>trình</a:t>
          </a:r>
          <a:r>
            <a:rPr lang="en-US" sz="2000" b="1" dirty="0"/>
            <a:t> </a:t>
          </a:r>
          <a:r>
            <a:rPr lang="en-US" sz="2000" b="1" dirty="0" err="1"/>
            <a:t>độ</a:t>
          </a:r>
          <a:r>
            <a:rPr lang="en-US" sz="2000" b="1" dirty="0"/>
            <a:t> ĐT, BD</a:t>
          </a:r>
        </a:p>
        <a:p>
          <a:pPr algn="l"/>
          <a:r>
            <a:rPr lang="en-US" sz="2000" b="1" dirty="0" err="1"/>
            <a:t>THường</a:t>
          </a:r>
          <a:r>
            <a:rPr lang="en-US" sz="2000" b="1" dirty="0"/>
            <a:t> </a:t>
          </a:r>
          <a:r>
            <a:rPr lang="en-US" sz="2000" b="1" dirty="0" err="1"/>
            <a:t>xuyên</a:t>
          </a:r>
          <a:r>
            <a:rPr lang="en-US" sz="2000" b="1" dirty="0"/>
            <a:t> </a:t>
          </a:r>
          <a:r>
            <a:rPr lang="en-US" sz="2000" b="1" dirty="0" err="1"/>
            <a:t>học</a:t>
          </a:r>
          <a:r>
            <a:rPr lang="en-US" sz="2000" b="1" dirty="0"/>
            <a:t> </a:t>
          </a:r>
          <a:r>
            <a:rPr lang="en-US" sz="2000" b="1" dirty="0" err="1"/>
            <a:t>tập</a:t>
          </a:r>
          <a:r>
            <a:rPr lang="en-US" sz="2000" b="1" dirty="0"/>
            <a:t>, </a:t>
          </a:r>
          <a:r>
            <a:rPr lang="en-US" sz="2000" b="1" dirty="0" err="1"/>
            <a:t>cập</a:t>
          </a:r>
          <a:r>
            <a:rPr lang="en-US" sz="2000" b="1" dirty="0"/>
            <a:t> </a:t>
          </a:r>
          <a:r>
            <a:rPr lang="en-US" sz="2000" b="1" dirty="0" err="1"/>
            <a:t>nhật</a:t>
          </a:r>
          <a:r>
            <a:rPr lang="en-US" sz="2000" b="1" dirty="0"/>
            <a:t> </a:t>
          </a:r>
          <a:r>
            <a:rPr lang="en-US" sz="2000" b="1" dirty="0" err="1"/>
            <a:t>phát</a:t>
          </a:r>
          <a:r>
            <a:rPr lang="en-US" sz="2000" b="1" dirty="0"/>
            <a:t> </a:t>
          </a:r>
          <a:r>
            <a:rPr lang="en-US" sz="2000" b="1" dirty="0" err="1"/>
            <a:t>triển</a:t>
          </a:r>
          <a:r>
            <a:rPr lang="en-US" sz="2000" b="1" dirty="0"/>
            <a:t> </a:t>
          </a:r>
          <a:r>
            <a:rPr lang="en-US" sz="2000" b="1" dirty="0" err="1"/>
            <a:t>chuyên</a:t>
          </a:r>
          <a:r>
            <a:rPr lang="en-US" sz="2000" b="1" dirty="0"/>
            <a:t> </a:t>
          </a:r>
          <a:r>
            <a:rPr lang="en-US" sz="2000" b="1" dirty="0" err="1"/>
            <a:t>môn</a:t>
          </a:r>
          <a:endParaRPr lang="en-US" sz="2000" b="1" dirty="0"/>
        </a:p>
      </dgm:t>
    </dgm:pt>
    <dgm:pt modelId="{F8AAC3CA-6E10-4DDB-9C51-8135BDA0F23A}" type="parTrans" cxnId="{01E7F06D-A7E9-400C-B183-F94236A9B267}">
      <dgm:prSet/>
      <dgm:spPr/>
      <dgm:t>
        <a:bodyPr/>
        <a:lstStyle/>
        <a:p>
          <a:endParaRPr lang="en-US"/>
        </a:p>
      </dgm:t>
    </dgm:pt>
    <dgm:pt modelId="{CDF95A9E-FF38-4122-933C-B3B229E57CB2}" type="sibTrans" cxnId="{01E7F06D-A7E9-400C-B183-F94236A9B267}">
      <dgm:prSet/>
      <dgm:spPr/>
      <dgm:t>
        <a:bodyPr/>
        <a:lstStyle/>
        <a:p>
          <a:endParaRPr lang="en-US"/>
        </a:p>
      </dgm:t>
    </dgm:pt>
    <dgm:pt modelId="{8B0EC618-DAC5-4348-B237-548B1145CAB8}">
      <dgm:prSet phldrT="[Text]" custT="1"/>
      <dgm:spPr/>
      <dgm:t>
        <a:bodyPr/>
        <a:lstStyle/>
        <a:p>
          <a:r>
            <a:rPr lang="en-US" sz="1300" dirty="0"/>
            <a:t>MỨC KHÁ</a:t>
          </a:r>
        </a:p>
        <a:p>
          <a:r>
            <a:rPr lang="en-US" sz="2000" b="1" dirty="0" err="1"/>
            <a:t>Sáng</a:t>
          </a:r>
          <a:r>
            <a:rPr lang="en-US" sz="2000" b="1" dirty="0"/>
            <a:t> </a:t>
          </a:r>
          <a:r>
            <a:rPr lang="en-US" sz="2000" b="1" dirty="0" err="1"/>
            <a:t>tạo</a:t>
          </a:r>
          <a:r>
            <a:rPr lang="en-US" sz="2000" b="1" dirty="0"/>
            <a:t> </a:t>
          </a:r>
          <a:r>
            <a:rPr lang="en-US" sz="2000" b="1" dirty="0" err="1"/>
            <a:t>trong</a:t>
          </a:r>
          <a:r>
            <a:rPr lang="en-US" sz="2000" b="1" dirty="0"/>
            <a:t> </a:t>
          </a:r>
          <a:r>
            <a:rPr lang="en-US" sz="2000" b="1" dirty="0" err="1"/>
            <a:t>học</a:t>
          </a:r>
          <a:r>
            <a:rPr lang="en-US" sz="2000" b="1" dirty="0"/>
            <a:t> </a:t>
          </a:r>
          <a:r>
            <a:rPr lang="en-US" sz="2000" b="1" dirty="0" err="1"/>
            <a:t>tập</a:t>
          </a:r>
          <a:r>
            <a:rPr lang="en-US" sz="2000" b="1" dirty="0"/>
            <a:t> </a:t>
          </a:r>
          <a:r>
            <a:rPr lang="en-US" sz="2000" b="1" dirty="0" err="1"/>
            <a:t>và</a:t>
          </a:r>
          <a:r>
            <a:rPr lang="en-US" sz="2000" b="1" dirty="0"/>
            <a:t> </a:t>
          </a:r>
          <a:r>
            <a:rPr lang="en-US" sz="2000" b="1" dirty="0" err="1"/>
            <a:t>vận</a:t>
          </a:r>
          <a:r>
            <a:rPr lang="en-US" sz="2000" b="1" dirty="0"/>
            <a:t> </a:t>
          </a:r>
          <a:r>
            <a:rPr lang="en-US" sz="2000" b="1" dirty="0" err="1"/>
            <a:t>dụng</a:t>
          </a:r>
          <a:r>
            <a:rPr lang="en-US" sz="2000" b="1" dirty="0"/>
            <a:t> </a:t>
          </a:r>
          <a:r>
            <a:rPr lang="en-US" sz="2000" b="1" dirty="0" err="1"/>
            <a:t>phát</a:t>
          </a:r>
          <a:r>
            <a:rPr lang="en-US" sz="2000" b="1" dirty="0"/>
            <a:t> </a:t>
          </a:r>
          <a:r>
            <a:rPr lang="en-US" sz="2000" b="1" dirty="0" err="1"/>
            <a:t>triển</a:t>
          </a:r>
          <a:r>
            <a:rPr lang="en-US" sz="2000" b="1" dirty="0"/>
            <a:t> NL </a:t>
          </a:r>
          <a:r>
            <a:rPr lang="en-US" sz="2000" b="1" dirty="0" err="1"/>
            <a:t>bản</a:t>
          </a:r>
          <a:r>
            <a:rPr lang="en-US" sz="2000" b="1" dirty="0"/>
            <a:t> </a:t>
          </a:r>
          <a:r>
            <a:rPr lang="en-US" sz="2000" b="1" dirty="0" err="1"/>
            <a:t>thân</a:t>
          </a:r>
          <a:endParaRPr lang="en-US" sz="2000" b="1" dirty="0"/>
        </a:p>
      </dgm:t>
    </dgm:pt>
    <dgm:pt modelId="{8B57F222-CEB1-4AAB-AB12-D8BD28531F4C}" type="parTrans" cxnId="{1BD3A1DD-584D-4B05-A979-3BB144AD232A}">
      <dgm:prSet/>
      <dgm:spPr/>
      <dgm:t>
        <a:bodyPr/>
        <a:lstStyle/>
        <a:p>
          <a:endParaRPr lang="en-US"/>
        </a:p>
      </dgm:t>
    </dgm:pt>
    <dgm:pt modelId="{7202C8F4-FD9F-4876-9572-B5B61B8FA331}" type="sibTrans" cxnId="{1BD3A1DD-584D-4B05-A979-3BB144AD232A}">
      <dgm:prSet/>
      <dgm:spPr/>
      <dgm:t>
        <a:bodyPr/>
        <a:lstStyle/>
        <a:p>
          <a:endParaRPr lang="en-US"/>
        </a:p>
      </dgm:t>
    </dgm:pt>
    <dgm:pt modelId="{F97F9165-05CA-4621-8AD6-22695A115968}">
      <dgm:prSet phldrT="[Text]" custT="1"/>
      <dgm:spPr/>
      <dgm:t>
        <a:bodyPr/>
        <a:lstStyle/>
        <a:p>
          <a:r>
            <a:rPr lang="en-US" sz="2000" dirty="0"/>
            <a:t>MỨC TỐT</a:t>
          </a:r>
        </a:p>
        <a:p>
          <a:r>
            <a:rPr lang="en-US" sz="2000" b="1" dirty="0" err="1"/>
            <a:t>Hướng</a:t>
          </a:r>
          <a:r>
            <a:rPr lang="en-US" sz="2000" b="1" dirty="0"/>
            <a:t> </a:t>
          </a:r>
          <a:r>
            <a:rPr lang="en-US" sz="2000" b="1" dirty="0" err="1"/>
            <a:t>dẫn</a:t>
          </a:r>
          <a:r>
            <a:rPr lang="en-US" sz="2000" b="1" dirty="0"/>
            <a:t>, </a:t>
          </a:r>
          <a:r>
            <a:rPr lang="en-US" sz="2000" b="1" dirty="0" err="1"/>
            <a:t>hỗ</a:t>
          </a:r>
          <a:r>
            <a:rPr lang="en-US" sz="2000" b="1" dirty="0"/>
            <a:t> </a:t>
          </a:r>
          <a:r>
            <a:rPr lang="en-US" sz="2000" b="1" dirty="0" err="1"/>
            <a:t>trợ</a:t>
          </a:r>
          <a:r>
            <a:rPr lang="en-US" sz="2000" b="1" dirty="0"/>
            <a:t> </a:t>
          </a:r>
          <a:r>
            <a:rPr lang="en-US" sz="2000" b="1" dirty="0" err="1"/>
            <a:t>đồng</a:t>
          </a:r>
          <a:r>
            <a:rPr lang="en-US" sz="2000" b="1" dirty="0"/>
            <a:t> </a:t>
          </a:r>
          <a:r>
            <a:rPr lang="en-US" sz="2000" b="1" dirty="0" err="1"/>
            <a:t>nghiệp</a:t>
          </a:r>
          <a:r>
            <a:rPr lang="en-US" sz="2000" b="1" dirty="0"/>
            <a:t> </a:t>
          </a:r>
          <a:r>
            <a:rPr lang="en-US" sz="2000" b="1" dirty="0" err="1"/>
            <a:t>về</a:t>
          </a:r>
          <a:r>
            <a:rPr lang="en-US" sz="2000" b="1" dirty="0"/>
            <a:t> </a:t>
          </a:r>
          <a:r>
            <a:rPr lang="en-US" sz="2000" dirty="0" err="1"/>
            <a:t>phát</a:t>
          </a:r>
          <a:r>
            <a:rPr lang="en-US" sz="2000" dirty="0"/>
            <a:t> </a:t>
          </a:r>
          <a:r>
            <a:rPr lang="en-US" sz="2000" dirty="0" err="1"/>
            <a:t>triển</a:t>
          </a:r>
          <a:r>
            <a:rPr lang="en-US" sz="2000" dirty="0"/>
            <a:t> </a:t>
          </a:r>
          <a:r>
            <a:rPr lang="en-US" sz="2000" dirty="0" err="1"/>
            <a:t>chuyên</a:t>
          </a:r>
          <a:r>
            <a:rPr lang="en-US" sz="2000" dirty="0"/>
            <a:t> </a:t>
          </a:r>
          <a:r>
            <a:rPr lang="en-US" sz="2000" dirty="0" err="1"/>
            <a:t>môn</a:t>
          </a:r>
          <a:r>
            <a:rPr lang="en-US" sz="2000" dirty="0"/>
            <a:t>, </a:t>
          </a:r>
          <a:r>
            <a:rPr lang="en-US" sz="2000" dirty="0" err="1"/>
            <a:t>nghiệp</a:t>
          </a:r>
          <a:r>
            <a:rPr lang="en-US" sz="2000" dirty="0"/>
            <a:t> </a:t>
          </a:r>
          <a:r>
            <a:rPr lang="en-US" sz="2000" dirty="0" err="1"/>
            <a:t>vụ</a:t>
          </a:r>
          <a:r>
            <a:rPr lang="en-US" sz="2000" dirty="0"/>
            <a:t> </a:t>
          </a:r>
          <a:r>
            <a:rPr lang="en-US" sz="2000" dirty="0" err="1"/>
            <a:t>bản</a:t>
          </a:r>
          <a:r>
            <a:rPr lang="en-US" sz="2000" dirty="0"/>
            <a:t> </a:t>
          </a:r>
          <a:r>
            <a:rPr lang="en-US" sz="2000" dirty="0" err="1"/>
            <a:t>thân</a:t>
          </a:r>
          <a:endParaRPr lang="en-US" sz="2000" dirty="0"/>
        </a:p>
      </dgm:t>
    </dgm:pt>
    <dgm:pt modelId="{59604010-56C3-43C2-9E07-D30EAAF4CD63}" type="parTrans" cxnId="{FEEC6A00-AC05-4117-9CE7-A18938DD710E}">
      <dgm:prSet/>
      <dgm:spPr/>
      <dgm:t>
        <a:bodyPr/>
        <a:lstStyle/>
        <a:p>
          <a:endParaRPr lang="en-US"/>
        </a:p>
      </dgm:t>
    </dgm:pt>
    <dgm:pt modelId="{FB9B2532-0009-4102-9F22-ACAF42214D7D}" type="sibTrans" cxnId="{FEEC6A00-AC05-4117-9CE7-A18938DD710E}">
      <dgm:prSet/>
      <dgm:spPr/>
      <dgm:t>
        <a:bodyPr/>
        <a:lstStyle/>
        <a:p>
          <a:endParaRPr lang="en-US"/>
        </a:p>
      </dgm:t>
    </dgm:pt>
    <dgm:pt modelId="{538B8B08-57BC-4824-93EF-6F24DA16217A}" type="pres">
      <dgm:prSet presAssocID="{32687E06-E86C-4744-970D-EE37C80D39E7}" presName="CompostProcess" presStyleCnt="0">
        <dgm:presLayoutVars>
          <dgm:dir/>
          <dgm:resizeHandles val="exact"/>
        </dgm:presLayoutVars>
      </dgm:prSet>
      <dgm:spPr/>
    </dgm:pt>
    <dgm:pt modelId="{3552A19B-2F18-406C-B836-EEC010281EF6}" type="pres">
      <dgm:prSet presAssocID="{32687E06-E86C-4744-970D-EE37C80D39E7}" presName="arrow" presStyleLbl="bgShp" presStyleIdx="0" presStyleCnt="1"/>
      <dgm:spPr/>
    </dgm:pt>
    <dgm:pt modelId="{C83D6E28-2A84-46FF-AA9F-A4480D0EE105}" type="pres">
      <dgm:prSet presAssocID="{32687E06-E86C-4744-970D-EE37C80D39E7}" presName="linearProcess" presStyleCnt="0"/>
      <dgm:spPr/>
    </dgm:pt>
    <dgm:pt modelId="{D1B9C7C6-110F-4B63-8879-DCA4945F5A2D}" type="pres">
      <dgm:prSet presAssocID="{6747D863-6317-46FE-8BE7-CB210DF54B7A}" presName="textNode" presStyleLbl="node1" presStyleIdx="0" presStyleCnt="3">
        <dgm:presLayoutVars>
          <dgm:bulletEnabled val="1"/>
        </dgm:presLayoutVars>
      </dgm:prSet>
      <dgm:spPr/>
      <dgm:t>
        <a:bodyPr/>
        <a:lstStyle/>
        <a:p>
          <a:endParaRPr kumimoji="1" lang="ja-JP" altLang="en-US"/>
        </a:p>
      </dgm:t>
    </dgm:pt>
    <dgm:pt modelId="{01F1904E-331C-4180-977B-4CD9B3E8549E}" type="pres">
      <dgm:prSet presAssocID="{CDF95A9E-FF38-4122-933C-B3B229E57CB2}" presName="sibTrans" presStyleCnt="0"/>
      <dgm:spPr/>
    </dgm:pt>
    <dgm:pt modelId="{F7C69D7B-7C4E-4B96-8910-EE615B5FC344}" type="pres">
      <dgm:prSet presAssocID="{8B0EC618-DAC5-4348-B237-548B1145CAB8}" presName="textNode" presStyleLbl="node1" presStyleIdx="1" presStyleCnt="3">
        <dgm:presLayoutVars>
          <dgm:bulletEnabled val="1"/>
        </dgm:presLayoutVars>
      </dgm:prSet>
      <dgm:spPr/>
      <dgm:t>
        <a:bodyPr/>
        <a:lstStyle/>
        <a:p>
          <a:endParaRPr kumimoji="1" lang="ja-JP" altLang="en-US"/>
        </a:p>
      </dgm:t>
    </dgm:pt>
    <dgm:pt modelId="{7B5CFD11-0BEE-4649-80DF-621BC2373A44}" type="pres">
      <dgm:prSet presAssocID="{7202C8F4-FD9F-4876-9572-B5B61B8FA331}" presName="sibTrans" presStyleCnt="0"/>
      <dgm:spPr/>
    </dgm:pt>
    <dgm:pt modelId="{DA77809B-6729-456F-8231-F0AB83B553CF}" type="pres">
      <dgm:prSet presAssocID="{F97F9165-05CA-4621-8AD6-22695A115968}" presName="textNode" presStyleLbl="node1" presStyleIdx="2" presStyleCnt="3" custLinFactNeighborX="6667" custLinFactNeighborY="581">
        <dgm:presLayoutVars>
          <dgm:bulletEnabled val="1"/>
        </dgm:presLayoutVars>
      </dgm:prSet>
      <dgm:spPr/>
      <dgm:t>
        <a:bodyPr/>
        <a:lstStyle/>
        <a:p>
          <a:endParaRPr kumimoji="1" lang="ja-JP" altLang="en-US"/>
        </a:p>
      </dgm:t>
    </dgm:pt>
  </dgm:ptLst>
  <dgm:cxnLst>
    <dgm:cxn modelId="{710BC01A-1542-4885-B318-80B917C0C132}" type="presOf" srcId="{8B0EC618-DAC5-4348-B237-548B1145CAB8}" destId="{F7C69D7B-7C4E-4B96-8910-EE615B5FC344}" srcOrd="0" destOrd="0" presId="urn:microsoft.com/office/officeart/2005/8/layout/hProcess9"/>
    <dgm:cxn modelId="{01E7F06D-A7E9-400C-B183-F94236A9B267}" srcId="{32687E06-E86C-4744-970D-EE37C80D39E7}" destId="{6747D863-6317-46FE-8BE7-CB210DF54B7A}" srcOrd="0" destOrd="0" parTransId="{F8AAC3CA-6E10-4DDB-9C51-8135BDA0F23A}" sibTransId="{CDF95A9E-FF38-4122-933C-B3B229E57CB2}"/>
    <dgm:cxn modelId="{FEEC6A00-AC05-4117-9CE7-A18938DD710E}" srcId="{32687E06-E86C-4744-970D-EE37C80D39E7}" destId="{F97F9165-05CA-4621-8AD6-22695A115968}" srcOrd="2" destOrd="0" parTransId="{59604010-56C3-43C2-9E07-D30EAAF4CD63}" sibTransId="{FB9B2532-0009-4102-9F22-ACAF42214D7D}"/>
    <dgm:cxn modelId="{4F990B8D-72EC-48E4-BE5C-5EFB761E3D56}" type="presOf" srcId="{F97F9165-05CA-4621-8AD6-22695A115968}" destId="{DA77809B-6729-456F-8231-F0AB83B553CF}" srcOrd="0" destOrd="0" presId="urn:microsoft.com/office/officeart/2005/8/layout/hProcess9"/>
    <dgm:cxn modelId="{1BD3A1DD-584D-4B05-A979-3BB144AD232A}" srcId="{32687E06-E86C-4744-970D-EE37C80D39E7}" destId="{8B0EC618-DAC5-4348-B237-548B1145CAB8}" srcOrd="1" destOrd="0" parTransId="{8B57F222-CEB1-4AAB-AB12-D8BD28531F4C}" sibTransId="{7202C8F4-FD9F-4876-9572-B5B61B8FA331}"/>
    <dgm:cxn modelId="{CEA18030-64BB-417A-BA9A-EA297976DAE9}" type="presOf" srcId="{6747D863-6317-46FE-8BE7-CB210DF54B7A}" destId="{D1B9C7C6-110F-4B63-8879-DCA4945F5A2D}" srcOrd="0" destOrd="0" presId="urn:microsoft.com/office/officeart/2005/8/layout/hProcess9"/>
    <dgm:cxn modelId="{5F1DE2ED-3E4C-4D80-94E9-045531414C71}" type="presOf" srcId="{32687E06-E86C-4744-970D-EE37C80D39E7}" destId="{538B8B08-57BC-4824-93EF-6F24DA16217A}" srcOrd="0" destOrd="0" presId="urn:microsoft.com/office/officeart/2005/8/layout/hProcess9"/>
    <dgm:cxn modelId="{15940E47-679D-48FA-9C04-B08F8D642991}" type="presParOf" srcId="{538B8B08-57BC-4824-93EF-6F24DA16217A}" destId="{3552A19B-2F18-406C-B836-EEC010281EF6}" srcOrd="0" destOrd="0" presId="urn:microsoft.com/office/officeart/2005/8/layout/hProcess9"/>
    <dgm:cxn modelId="{2936C0C6-EA10-4FDF-B8FC-12872844319A}" type="presParOf" srcId="{538B8B08-57BC-4824-93EF-6F24DA16217A}" destId="{C83D6E28-2A84-46FF-AA9F-A4480D0EE105}" srcOrd="1" destOrd="0" presId="urn:microsoft.com/office/officeart/2005/8/layout/hProcess9"/>
    <dgm:cxn modelId="{03B35AAE-CA94-4AA3-8ED2-69541EC6C239}" type="presParOf" srcId="{C83D6E28-2A84-46FF-AA9F-A4480D0EE105}" destId="{D1B9C7C6-110F-4B63-8879-DCA4945F5A2D}" srcOrd="0" destOrd="0" presId="urn:microsoft.com/office/officeart/2005/8/layout/hProcess9"/>
    <dgm:cxn modelId="{9879578D-F416-4BBD-9744-99BE2B3E0113}" type="presParOf" srcId="{C83D6E28-2A84-46FF-AA9F-A4480D0EE105}" destId="{01F1904E-331C-4180-977B-4CD9B3E8549E}" srcOrd="1" destOrd="0" presId="urn:microsoft.com/office/officeart/2005/8/layout/hProcess9"/>
    <dgm:cxn modelId="{9DFB2E1C-A296-4EF5-A1D5-7E436E6ADC05}" type="presParOf" srcId="{C83D6E28-2A84-46FF-AA9F-A4480D0EE105}" destId="{F7C69D7B-7C4E-4B96-8910-EE615B5FC344}" srcOrd="2" destOrd="0" presId="urn:microsoft.com/office/officeart/2005/8/layout/hProcess9"/>
    <dgm:cxn modelId="{B0102D2D-FB4A-4330-9E23-A781FF23B775}" type="presParOf" srcId="{C83D6E28-2A84-46FF-AA9F-A4480D0EE105}" destId="{7B5CFD11-0BEE-4649-80DF-621BC2373A44}" srcOrd="3" destOrd="0" presId="urn:microsoft.com/office/officeart/2005/8/layout/hProcess9"/>
    <dgm:cxn modelId="{A8588ACD-5DCB-466F-8831-166E2425C40E}" type="presParOf" srcId="{C83D6E28-2A84-46FF-AA9F-A4480D0EE105}" destId="{DA77809B-6729-456F-8231-F0AB83B553CF}"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E2C90172-E853-4E19-B871-D24E53D5EBEE}" type="doc">
      <dgm:prSet loTypeId="urn:microsoft.com/office/officeart/2005/8/layout/radial4" loCatId="relationship" qsTypeId="urn:microsoft.com/office/officeart/2005/8/quickstyle/simple1" qsCatId="simple" csTypeId="urn:microsoft.com/office/officeart/2005/8/colors/colorful1" csCatId="colorful" phldr="1"/>
      <dgm:spPr/>
      <dgm:t>
        <a:bodyPr/>
        <a:lstStyle/>
        <a:p>
          <a:endParaRPr lang="en-US"/>
        </a:p>
      </dgm:t>
    </dgm:pt>
    <dgm:pt modelId="{3B40EBA3-2563-48F0-9624-81B2E466B277}">
      <dgm:prSet phldrT="[Text]" custT="1"/>
      <dgm:spPr/>
      <dgm:t>
        <a:bodyPr/>
        <a:lstStyle/>
        <a:p>
          <a:r>
            <a:rPr lang="en-US" sz="2000" b="1" dirty="0" err="1"/>
            <a:t>Tiêu</a:t>
          </a:r>
          <a:r>
            <a:rPr lang="en-US" sz="2000" b="1" dirty="0"/>
            <a:t> </a:t>
          </a:r>
          <a:r>
            <a:rPr lang="en-US" sz="2000" b="1" dirty="0" err="1"/>
            <a:t>chuẩn</a:t>
          </a:r>
          <a:r>
            <a:rPr lang="en-US" sz="2000" b="1" dirty="0"/>
            <a:t> 2. </a:t>
          </a:r>
          <a:r>
            <a:rPr lang="en-US" sz="2000" b="1" dirty="0" err="1"/>
            <a:t>Quản</a:t>
          </a:r>
          <a:r>
            <a:rPr lang="en-US" sz="2000" b="1" dirty="0"/>
            <a:t> </a:t>
          </a:r>
          <a:r>
            <a:rPr lang="en-US" sz="2000" b="1" dirty="0" err="1"/>
            <a:t>trị</a:t>
          </a:r>
          <a:r>
            <a:rPr lang="en-US" sz="2000" b="1" dirty="0"/>
            <a:t> </a:t>
          </a:r>
          <a:r>
            <a:rPr lang="en-US" sz="2000" b="1" dirty="0" err="1"/>
            <a:t>nhà</a:t>
          </a:r>
          <a:r>
            <a:rPr lang="en-US" sz="2000" b="1" dirty="0"/>
            <a:t> </a:t>
          </a:r>
          <a:r>
            <a:rPr lang="en-US" sz="2000" b="1" dirty="0" err="1"/>
            <a:t>trường</a:t>
          </a:r>
          <a:endParaRPr lang="en-US" sz="2000" dirty="0"/>
        </a:p>
      </dgm:t>
    </dgm:pt>
    <dgm:pt modelId="{31BB1377-A762-40B1-BC75-17C6DE314BBA}" type="parTrans" cxnId="{2B7D26F3-A7FE-4FD7-9EFC-65DC0574FE72}">
      <dgm:prSet/>
      <dgm:spPr/>
      <dgm:t>
        <a:bodyPr/>
        <a:lstStyle/>
        <a:p>
          <a:endParaRPr lang="en-US"/>
        </a:p>
      </dgm:t>
    </dgm:pt>
    <dgm:pt modelId="{2405E5FE-62A4-4DBD-96CB-51D48296AA88}" type="sibTrans" cxnId="{2B7D26F3-A7FE-4FD7-9EFC-65DC0574FE72}">
      <dgm:prSet/>
      <dgm:spPr/>
      <dgm:t>
        <a:bodyPr/>
        <a:lstStyle/>
        <a:p>
          <a:endParaRPr lang="en-US"/>
        </a:p>
      </dgm:t>
    </dgm:pt>
    <dgm:pt modelId="{B173C0A0-BEB8-4A00-A4C6-DFDDDF581637}">
      <dgm:prSet phldrT="[Text]"/>
      <dgm:spPr/>
      <dgm:t>
        <a:bodyPr/>
        <a:lstStyle/>
        <a:p>
          <a:r>
            <a:rPr lang="en-US" b="1" dirty="0" err="1"/>
            <a:t>Tiêu</a:t>
          </a:r>
          <a:r>
            <a:rPr lang="en-US" b="1" dirty="0"/>
            <a:t> </a:t>
          </a:r>
          <a:r>
            <a:rPr lang="en-US" b="1" dirty="0" err="1"/>
            <a:t>chí</a:t>
          </a:r>
          <a:r>
            <a:rPr lang="en-US" b="1" dirty="0"/>
            <a:t> 4. </a:t>
          </a:r>
        </a:p>
        <a:p>
          <a:r>
            <a:rPr lang="en-US" b="1" dirty="0" err="1"/>
            <a:t>Tổ</a:t>
          </a:r>
          <a:r>
            <a:rPr lang="en-US" b="1" dirty="0"/>
            <a:t> </a:t>
          </a:r>
          <a:r>
            <a:rPr lang="en-US" b="1" dirty="0" err="1"/>
            <a:t>chức</a:t>
          </a:r>
          <a:r>
            <a:rPr lang="en-US" b="1" dirty="0"/>
            <a:t> </a:t>
          </a:r>
          <a:r>
            <a:rPr lang="en-US" b="1" dirty="0" err="1"/>
            <a:t>xây</a:t>
          </a:r>
          <a:r>
            <a:rPr lang="en-US" b="1" dirty="0"/>
            <a:t> </a:t>
          </a:r>
          <a:r>
            <a:rPr lang="en-US" b="1" dirty="0" err="1"/>
            <a:t>dựng</a:t>
          </a:r>
          <a:r>
            <a:rPr lang="en-US" b="1" dirty="0"/>
            <a:t> </a:t>
          </a:r>
          <a:r>
            <a:rPr lang="en-US" b="1" dirty="0" err="1"/>
            <a:t>kế</a:t>
          </a:r>
          <a:r>
            <a:rPr lang="en-US" b="1" dirty="0"/>
            <a:t> </a:t>
          </a:r>
          <a:r>
            <a:rPr lang="en-US" b="1" dirty="0" err="1"/>
            <a:t>hoạch</a:t>
          </a:r>
          <a:r>
            <a:rPr lang="en-US" b="1" dirty="0"/>
            <a:t> </a:t>
          </a:r>
          <a:r>
            <a:rPr lang="en-US" b="1" dirty="0" err="1"/>
            <a:t>phát</a:t>
          </a:r>
          <a:r>
            <a:rPr lang="en-US" b="1" dirty="0"/>
            <a:t> </a:t>
          </a:r>
          <a:r>
            <a:rPr lang="en-US" b="1" dirty="0" err="1"/>
            <a:t>triển</a:t>
          </a:r>
          <a:r>
            <a:rPr lang="en-US" b="1" dirty="0"/>
            <a:t> </a:t>
          </a:r>
          <a:r>
            <a:rPr lang="en-US" b="1" dirty="0" err="1"/>
            <a:t>nhà</a:t>
          </a:r>
          <a:r>
            <a:rPr lang="en-US" b="1" dirty="0"/>
            <a:t> </a:t>
          </a:r>
          <a:r>
            <a:rPr lang="en-US" b="1" dirty="0" err="1"/>
            <a:t>trường</a:t>
          </a:r>
          <a:r>
            <a:rPr lang="en-US" b="1" dirty="0"/>
            <a:t> </a:t>
          </a:r>
        </a:p>
      </dgm:t>
    </dgm:pt>
    <dgm:pt modelId="{5C8A6A01-31A3-4889-9391-B6EE9218E8FA}" type="parTrans" cxnId="{490A8563-6832-42E2-A143-74B1195CACA0}">
      <dgm:prSet/>
      <dgm:spPr/>
      <dgm:t>
        <a:bodyPr/>
        <a:lstStyle/>
        <a:p>
          <a:endParaRPr lang="en-US"/>
        </a:p>
      </dgm:t>
    </dgm:pt>
    <dgm:pt modelId="{BC5DFB8A-D8BA-4739-8C5E-938DF1D19D21}" type="sibTrans" cxnId="{490A8563-6832-42E2-A143-74B1195CACA0}">
      <dgm:prSet/>
      <dgm:spPr/>
      <dgm:t>
        <a:bodyPr/>
        <a:lstStyle/>
        <a:p>
          <a:endParaRPr lang="en-US"/>
        </a:p>
      </dgm:t>
    </dgm:pt>
    <dgm:pt modelId="{CA83F245-A2E4-4DB1-AFBF-FAC0EC975645}">
      <dgm:prSet phldrT="[Text]"/>
      <dgm:spPr/>
      <dgm:t>
        <a:bodyPr/>
        <a:lstStyle/>
        <a:p>
          <a:r>
            <a:rPr lang="en-US" dirty="0" err="1"/>
            <a:t>Tiêu</a:t>
          </a:r>
          <a:r>
            <a:rPr lang="en-US" dirty="0"/>
            <a:t> </a:t>
          </a:r>
          <a:r>
            <a:rPr lang="en-US" dirty="0" err="1"/>
            <a:t>chí</a:t>
          </a:r>
          <a:r>
            <a:rPr lang="en-US" dirty="0"/>
            <a:t> 5.</a:t>
          </a:r>
        </a:p>
        <a:p>
          <a:r>
            <a:rPr lang="en-US" dirty="0"/>
            <a:t> </a:t>
          </a:r>
          <a:r>
            <a:rPr lang="en-US" dirty="0" err="1"/>
            <a:t>Quản</a:t>
          </a:r>
          <a:r>
            <a:rPr lang="en-US" dirty="0"/>
            <a:t> </a:t>
          </a:r>
          <a:r>
            <a:rPr lang="en-US" dirty="0" err="1"/>
            <a:t>trị</a:t>
          </a:r>
          <a:r>
            <a:rPr lang="en-US" dirty="0"/>
            <a:t> </a:t>
          </a:r>
          <a:r>
            <a:rPr lang="en-US" dirty="0" err="1"/>
            <a:t>hoạt</a:t>
          </a:r>
          <a:r>
            <a:rPr lang="en-US" dirty="0"/>
            <a:t> </a:t>
          </a:r>
          <a:r>
            <a:rPr lang="en-US" dirty="0" err="1"/>
            <a:t>động</a:t>
          </a:r>
          <a:r>
            <a:rPr lang="en-US" dirty="0"/>
            <a:t> </a:t>
          </a:r>
          <a:r>
            <a:rPr lang="en-US" dirty="0" err="1"/>
            <a:t>dạy</a:t>
          </a:r>
          <a:r>
            <a:rPr lang="en-US" dirty="0"/>
            <a:t> </a:t>
          </a:r>
          <a:r>
            <a:rPr lang="en-US" dirty="0" err="1"/>
            <a:t>học</a:t>
          </a:r>
          <a:r>
            <a:rPr lang="en-US" dirty="0"/>
            <a:t>, </a:t>
          </a:r>
          <a:r>
            <a:rPr lang="en-US" dirty="0" err="1"/>
            <a:t>giáo</a:t>
          </a:r>
          <a:r>
            <a:rPr lang="en-US" dirty="0"/>
            <a:t> </a:t>
          </a:r>
          <a:r>
            <a:rPr lang="en-US" dirty="0" err="1"/>
            <a:t>dục</a:t>
          </a:r>
          <a:r>
            <a:rPr lang="en-US" dirty="0"/>
            <a:t> </a:t>
          </a:r>
          <a:r>
            <a:rPr lang="en-US" dirty="0" err="1"/>
            <a:t>học</a:t>
          </a:r>
          <a:r>
            <a:rPr lang="en-US" dirty="0"/>
            <a:t> </a:t>
          </a:r>
          <a:r>
            <a:rPr lang="en-US" dirty="0" err="1"/>
            <a:t>sinh</a:t>
          </a:r>
          <a:endParaRPr lang="en-US" dirty="0"/>
        </a:p>
      </dgm:t>
    </dgm:pt>
    <dgm:pt modelId="{EE0D3A75-69CD-4D87-9870-87A32724B0DA}" type="parTrans" cxnId="{F82CA66A-7DAE-4F2D-88EB-C405A5299286}">
      <dgm:prSet/>
      <dgm:spPr/>
      <dgm:t>
        <a:bodyPr/>
        <a:lstStyle/>
        <a:p>
          <a:endParaRPr lang="en-US"/>
        </a:p>
      </dgm:t>
    </dgm:pt>
    <dgm:pt modelId="{722FF78E-C7F4-4449-B5A6-7676783D294C}" type="sibTrans" cxnId="{F82CA66A-7DAE-4F2D-88EB-C405A5299286}">
      <dgm:prSet/>
      <dgm:spPr/>
      <dgm:t>
        <a:bodyPr/>
        <a:lstStyle/>
        <a:p>
          <a:endParaRPr lang="en-US"/>
        </a:p>
      </dgm:t>
    </dgm:pt>
    <dgm:pt modelId="{6908AB24-A00D-4735-8956-A8AB9CC0A558}">
      <dgm:prSet phldrT="[Text]"/>
      <dgm:spPr/>
      <dgm:t>
        <a:bodyPr/>
        <a:lstStyle/>
        <a:p>
          <a:r>
            <a:rPr lang="en-US" dirty="0" err="1"/>
            <a:t>Tiêu</a:t>
          </a:r>
          <a:r>
            <a:rPr lang="en-US" dirty="0"/>
            <a:t> </a:t>
          </a:r>
          <a:r>
            <a:rPr lang="en-US" dirty="0" err="1"/>
            <a:t>chí</a:t>
          </a:r>
          <a:r>
            <a:rPr lang="en-US" dirty="0"/>
            <a:t> 6. </a:t>
          </a:r>
        </a:p>
        <a:p>
          <a:r>
            <a:rPr lang="en-US" dirty="0" err="1"/>
            <a:t>Quản</a:t>
          </a:r>
          <a:r>
            <a:rPr lang="en-US" dirty="0"/>
            <a:t> </a:t>
          </a:r>
          <a:r>
            <a:rPr lang="en-US" dirty="0" err="1"/>
            <a:t>trị</a:t>
          </a:r>
          <a:r>
            <a:rPr lang="en-US" dirty="0"/>
            <a:t> </a:t>
          </a:r>
          <a:r>
            <a:rPr lang="en-US" dirty="0" err="1"/>
            <a:t>nhân</a:t>
          </a:r>
          <a:r>
            <a:rPr lang="en-US" dirty="0"/>
            <a:t> </a:t>
          </a:r>
          <a:r>
            <a:rPr lang="en-US" dirty="0" err="1"/>
            <a:t>sự</a:t>
          </a:r>
          <a:r>
            <a:rPr lang="en-US" dirty="0"/>
            <a:t> </a:t>
          </a:r>
          <a:r>
            <a:rPr lang="en-US" dirty="0" err="1"/>
            <a:t>nhà</a:t>
          </a:r>
          <a:r>
            <a:rPr lang="en-US" dirty="0"/>
            <a:t> </a:t>
          </a:r>
          <a:r>
            <a:rPr lang="en-US" dirty="0" err="1"/>
            <a:t>trường</a:t>
          </a:r>
          <a:endParaRPr lang="en-US" dirty="0"/>
        </a:p>
      </dgm:t>
    </dgm:pt>
    <dgm:pt modelId="{CD148075-85C5-4A58-8D97-B490AF0A04EC}" type="parTrans" cxnId="{9CDBB06E-6ABB-44DA-AAD6-461ACE586F53}">
      <dgm:prSet/>
      <dgm:spPr/>
      <dgm:t>
        <a:bodyPr/>
        <a:lstStyle/>
        <a:p>
          <a:endParaRPr lang="en-US"/>
        </a:p>
      </dgm:t>
    </dgm:pt>
    <dgm:pt modelId="{FF15DC11-4210-4705-AC84-992C2009820F}" type="sibTrans" cxnId="{9CDBB06E-6ABB-44DA-AAD6-461ACE586F53}">
      <dgm:prSet/>
      <dgm:spPr/>
      <dgm:t>
        <a:bodyPr/>
        <a:lstStyle/>
        <a:p>
          <a:endParaRPr lang="en-US"/>
        </a:p>
      </dgm:t>
    </dgm:pt>
    <dgm:pt modelId="{C8B58DC2-A49A-4574-86EB-594F5FFF2726}">
      <dgm:prSet/>
      <dgm:spPr/>
      <dgm:t>
        <a:bodyPr/>
        <a:lstStyle/>
        <a:p>
          <a:r>
            <a:rPr lang="en-US" dirty="0" err="1"/>
            <a:t>Tiêu</a:t>
          </a:r>
          <a:r>
            <a:rPr lang="en-US" dirty="0"/>
            <a:t> </a:t>
          </a:r>
          <a:r>
            <a:rPr lang="en-US" dirty="0" err="1"/>
            <a:t>chí</a:t>
          </a:r>
          <a:r>
            <a:rPr lang="en-US" dirty="0"/>
            <a:t> 7. </a:t>
          </a:r>
        </a:p>
        <a:p>
          <a:r>
            <a:rPr lang="en-US" dirty="0" err="1"/>
            <a:t>Quản</a:t>
          </a:r>
          <a:r>
            <a:rPr lang="en-US" dirty="0"/>
            <a:t> </a:t>
          </a:r>
          <a:r>
            <a:rPr lang="en-US" dirty="0" err="1"/>
            <a:t>trị</a:t>
          </a:r>
          <a:r>
            <a:rPr lang="en-US" dirty="0"/>
            <a:t> </a:t>
          </a:r>
          <a:r>
            <a:rPr lang="en-US" dirty="0" err="1"/>
            <a:t>tổ</a:t>
          </a:r>
          <a:r>
            <a:rPr lang="en-US" dirty="0"/>
            <a:t> </a:t>
          </a:r>
          <a:r>
            <a:rPr lang="en-US" dirty="0" err="1"/>
            <a:t>chức</a:t>
          </a:r>
          <a:r>
            <a:rPr lang="en-US" dirty="0"/>
            <a:t>, </a:t>
          </a:r>
          <a:r>
            <a:rPr lang="en-US" dirty="0" err="1"/>
            <a:t>hành</a:t>
          </a:r>
          <a:r>
            <a:rPr lang="en-US" dirty="0"/>
            <a:t> </a:t>
          </a:r>
          <a:r>
            <a:rPr lang="en-US" dirty="0" err="1"/>
            <a:t>chính</a:t>
          </a:r>
          <a:r>
            <a:rPr lang="en-US" dirty="0"/>
            <a:t> </a:t>
          </a:r>
          <a:r>
            <a:rPr lang="en-US" dirty="0" err="1"/>
            <a:t>nhà</a:t>
          </a:r>
          <a:r>
            <a:rPr lang="en-US" dirty="0"/>
            <a:t> </a:t>
          </a:r>
          <a:r>
            <a:rPr lang="en-US" dirty="0" err="1"/>
            <a:t>trường</a:t>
          </a:r>
          <a:endParaRPr lang="en-US" dirty="0"/>
        </a:p>
      </dgm:t>
    </dgm:pt>
    <dgm:pt modelId="{EBD1BF46-6B52-423C-B21E-63E99AFD9B78}" type="parTrans" cxnId="{12BA3595-1DE0-44CA-A0DA-6C972FCBF0F0}">
      <dgm:prSet/>
      <dgm:spPr/>
      <dgm:t>
        <a:bodyPr/>
        <a:lstStyle/>
        <a:p>
          <a:endParaRPr lang="en-US"/>
        </a:p>
      </dgm:t>
    </dgm:pt>
    <dgm:pt modelId="{4078F722-4824-470C-B1E6-0EC1EAD75BE5}" type="sibTrans" cxnId="{12BA3595-1DE0-44CA-A0DA-6C972FCBF0F0}">
      <dgm:prSet/>
      <dgm:spPr/>
      <dgm:t>
        <a:bodyPr/>
        <a:lstStyle/>
        <a:p>
          <a:endParaRPr lang="en-US"/>
        </a:p>
      </dgm:t>
    </dgm:pt>
    <dgm:pt modelId="{D3708A14-2A99-42EE-B497-AED8A537D40B}">
      <dgm:prSet/>
      <dgm:spPr/>
      <dgm:t>
        <a:bodyPr/>
        <a:lstStyle/>
        <a:p>
          <a:r>
            <a:rPr lang="en-US" dirty="0" err="1"/>
            <a:t>Tiêu</a:t>
          </a:r>
          <a:r>
            <a:rPr lang="en-US" dirty="0"/>
            <a:t> </a:t>
          </a:r>
          <a:r>
            <a:rPr lang="en-US" dirty="0" err="1"/>
            <a:t>chí</a:t>
          </a:r>
          <a:r>
            <a:rPr lang="en-US" dirty="0"/>
            <a:t> 8.</a:t>
          </a:r>
        </a:p>
        <a:p>
          <a:r>
            <a:rPr lang="en-US" dirty="0"/>
            <a:t> </a:t>
          </a:r>
          <a:r>
            <a:rPr lang="en-US" dirty="0" err="1"/>
            <a:t>Quản</a:t>
          </a:r>
          <a:r>
            <a:rPr lang="en-US" dirty="0"/>
            <a:t> </a:t>
          </a:r>
          <a:r>
            <a:rPr lang="en-US" dirty="0" err="1"/>
            <a:t>trị</a:t>
          </a:r>
          <a:r>
            <a:rPr lang="en-US" dirty="0"/>
            <a:t> </a:t>
          </a:r>
          <a:r>
            <a:rPr lang="en-US" dirty="0" err="1"/>
            <a:t>tài</a:t>
          </a:r>
          <a:r>
            <a:rPr lang="en-US" dirty="0"/>
            <a:t> </a:t>
          </a:r>
          <a:r>
            <a:rPr lang="en-US" dirty="0" err="1"/>
            <a:t>chính</a:t>
          </a:r>
          <a:r>
            <a:rPr lang="en-US" dirty="0"/>
            <a:t> </a:t>
          </a:r>
          <a:r>
            <a:rPr lang="en-US" dirty="0" err="1"/>
            <a:t>nhà</a:t>
          </a:r>
          <a:r>
            <a:rPr lang="en-US" dirty="0"/>
            <a:t> </a:t>
          </a:r>
          <a:r>
            <a:rPr lang="en-US" dirty="0" err="1"/>
            <a:t>trường</a:t>
          </a:r>
          <a:endParaRPr lang="en-US" dirty="0"/>
        </a:p>
      </dgm:t>
    </dgm:pt>
    <dgm:pt modelId="{E906AF52-A7DF-40B8-B6C9-8485792C3640}" type="parTrans" cxnId="{95F27483-879F-439E-BE90-407E7A401127}">
      <dgm:prSet/>
      <dgm:spPr/>
      <dgm:t>
        <a:bodyPr/>
        <a:lstStyle/>
        <a:p>
          <a:endParaRPr lang="en-US"/>
        </a:p>
      </dgm:t>
    </dgm:pt>
    <dgm:pt modelId="{32703A47-BBA3-45CC-8433-5B55402F09F4}" type="sibTrans" cxnId="{95F27483-879F-439E-BE90-407E7A401127}">
      <dgm:prSet/>
      <dgm:spPr/>
      <dgm:t>
        <a:bodyPr/>
        <a:lstStyle/>
        <a:p>
          <a:endParaRPr lang="en-US"/>
        </a:p>
      </dgm:t>
    </dgm:pt>
    <dgm:pt modelId="{FC54BBB1-D14C-4604-8873-13642FC063CF}">
      <dgm:prSet/>
      <dgm:spPr/>
      <dgm:t>
        <a:bodyPr/>
        <a:lstStyle/>
        <a:p>
          <a:r>
            <a:rPr lang="en-US" dirty="0" err="1"/>
            <a:t>Tiêu</a:t>
          </a:r>
          <a:r>
            <a:rPr lang="en-US" dirty="0"/>
            <a:t> </a:t>
          </a:r>
          <a:r>
            <a:rPr lang="en-US" dirty="0" err="1"/>
            <a:t>chí</a:t>
          </a:r>
          <a:r>
            <a:rPr lang="en-US" dirty="0"/>
            <a:t> 9.</a:t>
          </a:r>
        </a:p>
        <a:p>
          <a:r>
            <a:rPr lang="en-US" dirty="0"/>
            <a:t> </a:t>
          </a:r>
          <a:r>
            <a:rPr lang="en-US" dirty="0" err="1"/>
            <a:t>Quản</a:t>
          </a:r>
          <a:r>
            <a:rPr lang="en-US" dirty="0"/>
            <a:t> </a:t>
          </a:r>
          <a:r>
            <a:rPr lang="en-US" dirty="0" err="1"/>
            <a:t>trị</a:t>
          </a:r>
          <a:r>
            <a:rPr lang="en-US" dirty="0"/>
            <a:t> </a:t>
          </a:r>
          <a:r>
            <a:rPr lang="en-US" dirty="0" err="1"/>
            <a:t>cơ</a:t>
          </a:r>
          <a:r>
            <a:rPr lang="en-US" dirty="0"/>
            <a:t> </a:t>
          </a:r>
          <a:r>
            <a:rPr lang="en-US" dirty="0" err="1"/>
            <a:t>sở</a:t>
          </a:r>
          <a:r>
            <a:rPr lang="en-US" dirty="0"/>
            <a:t> </a:t>
          </a:r>
          <a:r>
            <a:rPr lang="en-US" dirty="0" err="1"/>
            <a:t>vật</a:t>
          </a:r>
          <a:r>
            <a:rPr lang="en-US" dirty="0"/>
            <a:t> </a:t>
          </a:r>
          <a:r>
            <a:rPr lang="en-US" dirty="0" err="1"/>
            <a:t>chất</a:t>
          </a:r>
          <a:r>
            <a:rPr lang="en-US" dirty="0"/>
            <a:t>, </a:t>
          </a:r>
          <a:r>
            <a:rPr lang="en-US" dirty="0" err="1"/>
            <a:t>thiết</a:t>
          </a:r>
          <a:r>
            <a:rPr lang="en-US" dirty="0"/>
            <a:t> </a:t>
          </a:r>
          <a:r>
            <a:rPr lang="en-US" dirty="0" err="1"/>
            <a:t>bị</a:t>
          </a:r>
          <a:r>
            <a:rPr lang="en-US" dirty="0"/>
            <a:t> </a:t>
          </a:r>
          <a:r>
            <a:rPr lang="en-US" dirty="0" err="1"/>
            <a:t>và</a:t>
          </a:r>
          <a:r>
            <a:rPr lang="en-US" dirty="0"/>
            <a:t> </a:t>
          </a:r>
          <a:r>
            <a:rPr lang="en-US" dirty="0" err="1"/>
            <a:t>công</a:t>
          </a:r>
          <a:r>
            <a:rPr lang="en-US" dirty="0"/>
            <a:t> </a:t>
          </a:r>
          <a:r>
            <a:rPr lang="en-US" dirty="0" err="1"/>
            <a:t>nghệ</a:t>
          </a:r>
          <a:r>
            <a:rPr lang="en-US" dirty="0"/>
            <a:t> </a:t>
          </a:r>
          <a:r>
            <a:rPr lang="en-US" dirty="0" err="1"/>
            <a:t>trong</a:t>
          </a:r>
          <a:r>
            <a:rPr lang="en-US" dirty="0"/>
            <a:t> </a:t>
          </a:r>
          <a:r>
            <a:rPr lang="en-US" dirty="0" err="1"/>
            <a:t>dạy</a:t>
          </a:r>
          <a:r>
            <a:rPr lang="en-US" dirty="0"/>
            <a:t> </a:t>
          </a:r>
          <a:r>
            <a:rPr lang="en-US" dirty="0" err="1"/>
            <a:t>học</a:t>
          </a:r>
          <a:r>
            <a:rPr lang="en-US" dirty="0"/>
            <a:t>, </a:t>
          </a:r>
          <a:r>
            <a:rPr lang="en-US" dirty="0" err="1"/>
            <a:t>giáo</a:t>
          </a:r>
          <a:r>
            <a:rPr lang="en-US" dirty="0"/>
            <a:t> </a:t>
          </a:r>
          <a:r>
            <a:rPr lang="en-US" dirty="0" err="1"/>
            <a:t>dục</a:t>
          </a:r>
          <a:r>
            <a:rPr lang="en-US" dirty="0"/>
            <a:t> </a:t>
          </a:r>
          <a:r>
            <a:rPr lang="en-US" dirty="0" err="1"/>
            <a:t>học</a:t>
          </a:r>
          <a:r>
            <a:rPr lang="en-US" dirty="0"/>
            <a:t> </a:t>
          </a:r>
          <a:r>
            <a:rPr lang="en-US" dirty="0" err="1"/>
            <a:t>sinh</a:t>
          </a:r>
          <a:r>
            <a:rPr lang="en-US" dirty="0"/>
            <a:t> </a:t>
          </a:r>
          <a:r>
            <a:rPr lang="en-US" dirty="0" err="1"/>
            <a:t>của</a:t>
          </a:r>
          <a:r>
            <a:rPr lang="en-US" dirty="0"/>
            <a:t> </a:t>
          </a:r>
          <a:r>
            <a:rPr lang="en-US" dirty="0" err="1"/>
            <a:t>nhà</a:t>
          </a:r>
          <a:r>
            <a:rPr lang="en-US" dirty="0"/>
            <a:t> </a:t>
          </a:r>
          <a:r>
            <a:rPr lang="en-US" dirty="0" err="1"/>
            <a:t>trường</a:t>
          </a:r>
          <a:endParaRPr lang="en-US" dirty="0"/>
        </a:p>
      </dgm:t>
    </dgm:pt>
    <dgm:pt modelId="{807AA1CF-2529-4974-9B9D-7255EA0E7DC4}" type="parTrans" cxnId="{2A0CB845-73F0-476A-BFA4-44F161FA271E}">
      <dgm:prSet/>
      <dgm:spPr/>
      <dgm:t>
        <a:bodyPr/>
        <a:lstStyle/>
        <a:p>
          <a:endParaRPr lang="en-US"/>
        </a:p>
      </dgm:t>
    </dgm:pt>
    <dgm:pt modelId="{D40645F2-76E9-45D7-84F7-4F17BB087430}" type="sibTrans" cxnId="{2A0CB845-73F0-476A-BFA4-44F161FA271E}">
      <dgm:prSet/>
      <dgm:spPr/>
      <dgm:t>
        <a:bodyPr/>
        <a:lstStyle/>
        <a:p>
          <a:endParaRPr lang="en-US"/>
        </a:p>
      </dgm:t>
    </dgm:pt>
    <dgm:pt modelId="{BB242BD1-67F3-4D9F-8744-24D04CB3E4AF}">
      <dgm:prSet/>
      <dgm:spPr/>
      <dgm:t>
        <a:bodyPr/>
        <a:lstStyle/>
        <a:p>
          <a:r>
            <a:rPr lang="en-US" dirty="0" err="1"/>
            <a:t>Tiêu</a:t>
          </a:r>
          <a:r>
            <a:rPr lang="en-US" dirty="0"/>
            <a:t> </a:t>
          </a:r>
          <a:r>
            <a:rPr lang="en-US" dirty="0" err="1"/>
            <a:t>chí</a:t>
          </a:r>
          <a:r>
            <a:rPr lang="en-US" dirty="0"/>
            <a:t> 10.</a:t>
          </a:r>
        </a:p>
        <a:p>
          <a:r>
            <a:rPr lang="en-US" dirty="0"/>
            <a:t> </a:t>
          </a:r>
          <a:r>
            <a:rPr lang="en-US" dirty="0" err="1"/>
            <a:t>Quản</a:t>
          </a:r>
          <a:r>
            <a:rPr lang="en-US" dirty="0"/>
            <a:t> </a:t>
          </a:r>
          <a:r>
            <a:rPr lang="en-US" dirty="0" err="1"/>
            <a:t>trị</a:t>
          </a:r>
          <a:r>
            <a:rPr lang="en-US" dirty="0"/>
            <a:t> </a:t>
          </a:r>
          <a:r>
            <a:rPr lang="en-US" dirty="0" err="1"/>
            <a:t>chất</a:t>
          </a:r>
          <a:r>
            <a:rPr lang="en-US" dirty="0"/>
            <a:t> </a:t>
          </a:r>
          <a:r>
            <a:rPr lang="en-US" dirty="0" err="1"/>
            <a:t>lượng</a:t>
          </a:r>
          <a:r>
            <a:rPr lang="en-US" dirty="0"/>
            <a:t> </a:t>
          </a:r>
          <a:r>
            <a:rPr lang="en-US" dirty="0" err="1"/>
            <a:t>giáo</a:t>
          </a:r>
          <a:r>
            <a:rPr lang="en-US" dirty="0"/>
            <a:t> </a:t>
          </a:r>
          <a:r>
            <a:rPr lang="en-US" dirty="0" err="1"/>
            <a:t>dục</a:t>
          </a:r>
          <a:r>
            <a:rPr lang="en-US" dirty="0"/>
            <a:t> </a:t>
          </a:r>
          <a:r>
            <a:rPr lang="en-US" dirty="0" err="1"/>
            <a:t>trong</a:t>
          </a:r>
          <a:r>
            <a:rPr lang="en-US" dirty="0"/>
            <a:t> </a:t>
          </a:r>
          <a:r>
            <a:rPr lang="en-US" dirty="0" err="1"/>
            <a:t>nhà</a:t>
          </a:r>
          <a:r>
            <a:rPr lang="en-US" dirty="0"/>
            <a:t> </a:t>
          </a:r>
          <a:r>
            <a:rPr lang="en-US" dirty="0" err="1"/>
            <a:t>trường</a:t>
          </a:r>
          <a:endParaRPr lang="en-US" dirty="0"/>
        </a:p>
      </dgm:t>
    </dgm:pt>
    <dgm:pt modelId="{3880AEA1-CDFA-460B-8EAF-21CC11B2EC6E}" type="parTrans" cxnId="{58903650-14C4-4E0E-AE15-DDE6696718BF}">
      <dgm:prSet/>
      <dgm:spPr/>
      <dgm:t>
        <a:bodyPr/>
        <a:lstStyle/>
        <a:p>
          <a:endParaRPr lang="en-US"/>
        </a:p>
      </dgm:t>
    </dgm:pt>
    <dgm:pt modelId="{01132F4D-FBA6-4414-9B3E-BE46E594093C}" type="sibTrans" cxnId="{58903650-14C4-4E0E-AE15-DDE6696718BF}">
      <dgm:prSet/>
      <dgm:spPr/>
      <dgm:t>
        <a:bodyPr/>
        <a:lstStyle/>
        <a:p>
          <a:endParaRPr lang="en-US"/>
        </a:p>
      </dgm:t>
    </dgm:pt>
    <dgm:pt modelId="{584C3A31-7B97-4BFF-944D-7A434D0D8A13}" type="pres">
      <dgm:prSet presAssocID="{E2C90172-E853-4E19-B871-D24E53D5EBEE}" presName="cycle" presStyleCnt="0">
        <dgm:presLayoutVars>
          <dgm:chMax val="1"/>
          <dgm:dir/>
          <dgm:animLvl val="ctr"/>
          <dgm:resizeHandles val="exact"/>
        </dgm:presLayoutVars>
      </dgm:prSet>
      <dgm:spPr/>
      <dgm:t>
        <a:bodyPr/>
        <a:lstStyle/>
        <a:p>
          <a:endParaRPr kumimoji="1" lang="ja-JP" altLang="en-US"/>
        </a:p>
      </dgm:t>
    </dgm:pt>
    <dgm:pt modelId="{D608DFDB-30AE-496A-BA97-2B04CB08331B}" type="pres">
      <dgm:prSet presAssocID="{3B40EBA3-2563-48F0-9624-81B2E466B277}" presName="centerShape" presStyleLbl="node0" presStyleIdx="0" presStyleCnt="1"/>
      <dgm:spPr/>
      <dgm:t>
        <a:bodyPr/>
        <a:lstStyle/>
        <a:p>
          <a:endParaRPr kumimoji="1" lang="ja-JP" altLang="en-US"/>
        </a:p>
      </dgm:t>
    </dgm:pt>
    <dgm:pt modelId="{34AB695C-8C4B-44EE-91BA-F091C14896D0}" type="pres">
      <dgm:prSet presAssocID="{5C8A6A01-31A3-4889-9391-B6EE9218E8FA}" presName="parTrans" presStyleLbl="bgSibTrans2D1" presStyleIdx="0" presStyleCnt="7" custAng="21559818" custFlipHor="1" custScaleX="47721" custLinFactNeighborX="18606" custLinFactNeighborY="32506"/>
      <dgm:spPr/>
      <dgm:t>
        <a:bodyPr/>
        <a:lstStyle/>
        <a:p>
          <a:endParaRPr kumimoji="1" lang="ja-JP" altLang="en-US"/>
        </a:p>
      </dgm:t>
    </dgm:pt>
    <dgm:pt modelId="{D91181FD-2C8A-4E2D-8B2D-7710CA4C6995}" type="pres">
      <dgm:prSet presAssocID="{B173C0A0-BEB8-4A00-A4C6-DFDDDF581637}" presName="node" presStyleLbl="node1" presStyleIdx="0" presStyleCnt="7" custRadScaleRad="104543" custRadScaleInc="2493">
        <dgm:presLayoutVars>
          <dgm:bulletEnabled val="1"/>
        </dgm:presLayoutVars>
      </dgm:prSet>
      <dgm:spPr/>
      <dgm:t>
        <a:bodyPr/>
        <a:lstStyle/>
        <a:p>
          <a:endParaRPr kumimoji="1" lang="ja-JP" altLang="en-US"/>
        </a:p>
      </dgm:t>
    </dgm:pt>
    <dgm:pt modelId="{440A2356-D6C4-462A-B536-0982E0311020}" type="pres">
      <dgm:prSet presAssocID="{EE0D3A75-69CD-4D87-9870-87A32724B0DA}" presName="parTrans" presStyleLbl="bgSibTrans2D1" presStyleIdx="1" presStyleCnt="7" custAng="10837836" custScaleX="43989" custLinFactNeighborX="15650" custLinFactNeighborY="51553"/>
      <dgm:spPr/>
      <dgm:t>
        <a:bodyPr/>
        <a:lstStyle/>
        <a:p>
          <a:endParaRPr kumimoji="1" lang="ja-JP" altLang="en-US"/>
        </a:p>
      </dgm:t>
    </dgm:pt>
    <dgm:pt modelId="{850991CB-54CF-4F88-8846-E846B35F42A9}" type="pres">
      <dgm:prSet presAssocID="{CA83F245-A2E4-4DB1-AFBF-FAC0EC975645}" presName="node" presStyleLbl="node1" presStyleIdx="1" presStyleCnt="7" custRadScaleRad="98354" custRadScaleInc="-1051">
        <dgm:presLayoutVars>
          <dgm:bulletEnabled val="1"/>
        </dgm:presLayoutVars>
      </dgm:prSet>
      <dgm:spPr/>
      <dgm:t>
        <a:bodyPr/>
        <a:lstStyle/>
        <a:p>
          <a:endParaRPr kumimoji="1" lang="ja-JP" altLang="en-US"/>
        </a:p>
      </dgm:t>
    </dgm:pt>
    <dgm:pt modelId="{406A4D35-D03D-4BDB-9CD9-1770B4E41E43}" type="pres">
      <dgm:prSet presAssocID="{CD148075-85C5-4A58-8D97-B490AF0A04EC}" presName="parTrans" presStyleLbl="bgSibTrans2D1" presStyleIdx="2" presStyleCnt="7" custAng="10467294" custScaleX="37146" custLinFactNeighborX="849" custLinFactNeighborY="39207"/>
      <dgm:spPr/>
      <dgm:t>
        <a:bodyPr/>
        <a:lstStyle/>
        <a:p>
          <a:endParaRPr kumimoji="1" lang="ja-JP" altLang="en-US"/>
        </a:p>
      </dgm:t>
    </dgm:pt>
    <dgm:pt modelId="{2194D624-5C21-4B50-968B-03068167704A}" type="pres">
      <dgm:prSet presAssocID="{6908AB24-A00D-4735-8956-A8AB9CC0A558}" presName="node" presStyleLbl="node1" presStyleIdx="2" presStyleCnt="7" custScaleX="87977" custScaleY="84840" custRadScaleRad="106358" custRadScaleInc="145">
        <dgm:presLayoutVars>
          <dgm:bulletEnabled val="1"/>
        </dgm:presLayoutVars>
      </dgm:prSet>
      <dgm:spPr/>
      <dgm:t>
        <a:bodyPr/>
        <a:lstStyle/>
        <a:p>
          <a:endParaRPr kumimoji="1" lang="ja-JP" altLang="en-US"/>
        </a:p>
      </dgm:t>
    </dgm:pt>
    <dgm:pt modelId="{C87DE0F9-CD68-426A-B346-5E89EFF640F1}" type="pres">
      <dgm:prSet presAssocID="{EBD1BF46-6B52-423C-B21E-63E99AFD9B78}" presName="parTrans" presStyleLbl="bgSibTrans2D1" presStyleIdx="3" presStyleCnt="7" custAng="10800000" custScaleX="42005" custLinFactNeighborX="-382" custLinFactNeighborY="12870"/>
      <dgm:spPr/>
      <dgm:t>
        <a:bodyPr/>
        <a:lstStyle/>
        <a:p>
          <a:endParaRPr kumimoji="1" lang="ja-JP" altLang="en-US"/>
        </a:p>
      </dgm:t>
    </dgm:pt>
    <dgm:pt modelId="{6C25B0A9-7189-4C25-BD3F-65631DD82CE0}" type="pres">
      <dgm:prSet presAssocID="{C8B58DC2-A49A-4574-86EB-594F5FFF2726}" presName="node" presStyleLbl="node1" presStyleIdx="3" presStyleCnt="7">
        <dgm:presLayoutVars>
          <dgm:bulletEnabled val="1"/>
        </dgm:presLayoutVars>
      </dgm:prSet>
      <dgm:spPr/>
      <dgm:t>
        <a:bodyPr/>
        <a:lstStyle/>
        <a:p>
          <a:endParaRPr kumimoji="1" lang="ja-JP" altLang="en-US"/>
        </a:p>
      </dgm:t>
    </dgm:pt>
    <dgm:pt modelId="{EB9D64C7-C6EA-48E2-BC65-8DE8BD8CD02C}" type="pres">
      <dgm:prSet presAssocID="{E906AF52-A7DF-40B8-B6C9-8485792C3640}" presName="parTrans" presStyleLbl="bgSibTrans2D1" presStyleIdx="4" presStyleCnt="7" custAng="10709009" custScaleX="37949" custLinFactNeighborX="-6310" custLinFactNeighborY="21116"/>
      <dgm:spPr/>
      <dgm:t>
        <a:bodyPr/>
        <a:lstStyle/>
        <a:p>
          <a:endParaRPr kumimoji="1" lang="ja-JP" altLang="en-US"/>
        </a:p>
      </dgm:t>
    </dgm:pt>
    <dgm:pt modelId="{ED824673-3353-4FBD-A071-EB271323BACC}" type="pres">
      <dgm:prSet presAssocID="{D3708A14-2A99-42EE-B497-AED8A537D40B}" presName="node" presStyleLbl="node1" presStyleIdx="4" presStyleCnt="7">
        <dgm:presLayoutVars>
          <dgm:bulletEnabled val="1"/>
        </dgm:presLayoutVars>
      </dgm:prSet>
      <dgm:spPr/>
      <dgm:t>
        <a:bodyPr/>
        <a:lstStyle/>
        <a:p>
          <a:endParaRPr kumimoji="1" lang="ja-JP" altLang="en-US"/>
        </a:p>
      </dgm:t>
    </dgm:pt>
    <dgm:pt modelId="{ADCD423D-4D6B-40C1-95BF-8EBD06AB815F}" type="pres">
      <dgm:prSet presAssocID="{807AA1CF-2529-4974-9B9D-7255EA0E7DC4}" presName="parTrans" presStyleLbl="bgSibTrans2D1" presStyleIdx="5" presStyleCnt="7" custAng="10732127" custScaleX="44630" custLinFactNeighborX="-11924" custLinFactNeighborY="16464"/>
      <dgm:spPr/>
      <dgm:t>
        <a:bodyPr/>
        <a:lstStyle/>
        <a:p>
          <a:endParaRPr kumimoji="1" lang="ja-JP" altLang="en-US"/>
        </a:p>
      </dgm:t>
    </dgm:pt>
    <dgm:pt modelId="{CFDA4946-7DA0-4858-A068-6B997250B3C3}" type="pres">
      <dgm:prSet presAssocID="{FC54BBB1-D14C-4604-8873-13642FC063CF}" presName="node" presStyleLbl="node1" presStyleIdx="5" presStyleCnt="7">
        <dgm:presLayoutVars>
          <dgm:bulletEnabled val="1"/>
        </dgm:presLayoutVars>
      </dgm:prSet>
      <dgm:spPr/>
      <dgm:t>
        <a:bodyPr/>
        <a:lstStyle/>
        <a:p>
          <a:endParaRPr kumimoji="1" lang="ja-JP" altLang="en-US"/>
        </a:p>
      </dgm:t>
    </dgm:pt>
    <dgm:pt modelId="{296366BD-FD5C-4E58-954A-8CC9F338183B}" type="pres">
      <dgm:prSet presAssocID="{3880AEA1-CDFA-460B-8EAF-21CC11B2EC6E}" presName="parTrans" presStyleLbl="bgSibTrans2D1" presStyleIdx="6" presStyleCnt="7" custAng="10975187" custScaleX="57216" custLinFactNeighborX="-16003" custLinFactNeighborY="2191"/>
      <dgm:spPr/>
      <dgm:t>
        <a:bodyPr/>
        <a:lstStyle/>
        <a:p>
          <a:endParaRPr kumimoji="1" lang="ja-JP" altLang="en-US"/>
        </a:p>
      </dgm:t>
    </dgm:pt>
    <dgm:pt modelId="{2EBCD5BF-DC46-4452-B814-ABB63A55DB3D}" type="pres">
      <dgm:prSet presAssocID="{BB242BD1-67F3-4D9F-8744-24D04CB3E4AF}" presName="node" presStyleLbl="node1" presStyleIdx="6" presStyleCnt="7">
        <dgm:presLayoutVars>
          <dgm:bulletEnabled val="1"/>
        </dgm:presLayoutVars>
      </dgm:prSet>
      <dgm:spPr/>
      <dgm:t>
        <a:bodyPr/>
        <a:lstStyle/>
        <a:p>
          <a:endParaRPr kumimoji="1" lang="ja-JP" altLang="en-US"/>
        </a:p>
      </dgm:t>
    </dgm:pt>
  </dgm:ptLst>
  <dgm:cxnLst>
    <dgm:cxn modelId="{2CFC29F4-6846-4479-9F3C-CF5DC3C5BBB7}" type="presOf" srcId="{EBD1BF46-6B52-423C-B21E-63E99AFD9B78}" destId="{C87DE0F9-CD68-426A-B346-5E89EFF640F1}" srcOrd="0" destOrd="0" presId="urn:microsoft.com/office/officeart/2005/8/layout/radial4"/>
    <dgm:cxn modelId="{9BB5DC39-B896-4343-9ABD-A104D9C4781F}" type="presOf" srcId="{EE0D3A75-69CD-4D87-9870-87A32724B0DA}" destId="{440A2356-D6C4-462A-B536-0982E0311020}" srcOrd="0" destOrd="0" presId="urn:microsoft.com/office/officeart/2005/8/layout/radial4"/>
    <dgm:cxn modelId="{88057466-1773-444D-A76B-F4038EF17D77}" type="presOf" srcId="{B173C0A0-BEB8-4A00-A4C6-DFDDDF581637}" destId="{D91181FD-2C8A-4E2D-8B2D-7710CA4C6995}" srcOrd="0" destOrd="0" presId="urn:microsoft.com/office/officeart/2005/8/layout/radial4"/>
    <dgm:cxn modelId="{7177848C-C9A8-435C-AABC-47DDDF4190A7}" type="presOf" srcId="{FC54BBB1-D14C-4604-8873-13642FC063CF}" destId="{CFDA4946-7DA0-4858-A068-6B997250B3C3}" srcOrd="0" destOrd="0" presId="urn:microsoft.com/office/officeart/2005/8/layout/radial4"/>
    <dgm:cxn modelId="{E32B6B92-7F26-47FA-A313-CEE5848FDFF0}" type="presOf" srcId="{807AA1CF-2529-4974-9B9D-7255EA0E7DC4}" destId="{ADCD423D-4D6B-40C1-95BF-8EBD06AB815F}" srcOrd="0" destOrd="0" presId="urn:microsoft.com/office/officeart/2005/8/layout/radial4"/>
    <dgm:cxn modelId="{86BEF4CE-475B-48E7-95F6-8D609AFA1F01}" type="presOf" srcId="{3B40EBA3-2563-48F0-9624-81B2E466B277}" destId="{D608DFDB-30AE-496A-BA97-2B04CB08331B}" srcOrd="0" destOrd="0" presId="urn:microsoft.com/office/officeart/2005/8/layout/radial4"/>
    <dgm:cxn modelId="{38174575-3DE0-4FA2-B1E8-B2C864420B24}" type="presOf" srcId="{6908AB24-A00D-4735-8956-A8AB9CC0A558}" destId="{2194D624-5C21-4B50-968B-03068167704A}" srcOrd="0" destOrd="0" presId="urn:microsoft.com/office/officeart/2005/8/layout/radial4"/>
    <dgm:cxn modelId="{BCEB5189-5ADD-4A45-8EE1-7D0970772C23}" type="presOf" srcId="{E2C90172-E853-4E19-B871-D24E53D5EBEE}" destId="{584C3A31-7B97-4BFF-944D-7A434D0D8A13}" srcOrd="0" destOrd="0" presId="urn:microsoft.com/office/officeart/2005/8/layout/radial4"/>
    <dgm:cxn modelId="{08D5A297-6AB1-4A81-9A59-8DA37DFD732A}" type="presOf" srcId="{D3708A14-2A99-42EE-B497-AED8A537D40B}" destId="{ED824673-3353-4FBD-A071-EB271323BACC}" srcOrd="0" destOrd="0" presId="urn:microsoft.com/office/officeart/2005/8/layout/radial4"/>
    <dgm:cxn modelId="{2A0CB845-73F0-476A-BFA4-44F161FA271E}" srcId="{3B40EBA3-2563-48F0-9624-81B2E466B277}" destId="{FC54BBB1-D14C-4604-8873-13642FC063CF}" srcOrd="5" destOrd="0" parTransId="{807AA1CF-2529-4974-9B9D-7255EA0E7DC4}" sibTransId="{D40645F2-76E9-45D7-84F7-4F17BB087430}"/>
    <dgm:cxn modelId="{58903650-14C4-4E0E-AE15-DDE6696718BF}" srcId="{3B40EBA3-2563-48F0-9624-81B2E466B277}" destId="{BB242BD1-67F3-4D9F-8744-24D04CB3E4AF}" srcOrd="6" destOrd="0" parTransId="{3880AEA1-CDFA-460B-8EAF-21CC11B2EC6E}" sibTransId="{01132F4D-FBA6-4414-9B3E-BE46E594093C}"/>
    <dgm:cxn modelId="{95F27483-879F-439E-BE90-407E7A401127}" srcId="{3B40EBA3-2563-48F0-9624-81B2E466B277}" destId="{D3708A14-2A99-42EE-B497-AED8A537D40B}" srcOrd="4" destOrd="0" parTransId="{E906AF52-A7DF-40B8-B6C9-8485792C3640}" sibTransId="{32703A47-BBA3-45CC-8433-5B55402F09F4}"/>
    <dgm:cxn modelId="{490A8563-6832-42E2-A143-74B1195CACA0}" srcId="{3B40EBA3-2563-48F0-9624-81B2E466B277}" destId="{B173C0A0-BEB8-4A00-A4C6-DFDDDF581637}" srcOrd="0" destOrd="0" parTransId="{5C8A6A01-31A3-4889-9391-B6EE9218E8FA}" sibTransId="{BC5DFB8A-D8BA-4739-8C5E-938DF1D19D21}"/>
    <dgm:cxn modelId="{2B7D26F3-A7FE-4FD7-9EFC-65DC0574FE72}" srcId="{E2C90172-E853-4E19-B871-D24E53D5EBEE}" destId="{3B40EBA3-2563-48F0-9624-81B2E466B277}" srcOrd="0" destOrd="0" parTransId="{31BB1377-A762-40B1-BC75-17C6DE314BBA}" sibTransId="{2405E5FE-62A4-4DBD-96CB-51D48296AA88}"/>
    <dgm:cxn modelId="{FFD794D1-E00F-4C27-8F47-57C1EB1EA056}" type="presOf" srcId="{BB242BD1-67F3-4D9F-8744-24D04CB3E4AF}" destId="{2EBCD5BF-DC46-4452-B814-ABB63A55DB3D}" srcOrd="0" destOrd="0" presId="urn:microsoft.com/office/officeart/2005/8/layout/radial4"/>
    <dgm:cxn modelId="{A338630D-D62C-4F67-A43A-3A48EF36522E}" type="presOf" srcId="{C8B58DC2-A49A-4574-86EB-594F5FFF2726}" destId="{6C25B0A9-7189-4C25-BD3F-65631DD82CE0}" srcOrd="0" destOrd="0" presId="urn:microsoft.com/office/officeart/2005/8/layout/radial4"/>
    <dgm:cxn modelId="{5ACD089F-B62F-43D5-996F-B20E48B2FC8D}" type="presOf" srcId="{E906AF52-A7DF-40B8-B6C9-8485792C3640}" destId="{EB9D64C7-C6EA-48E2-BC65-8DE8BD8CD02C}" srcOrd="0" destOrd="0" presId="urn:microsoft.com/office/officeart/2005/8/layout/radial4"/>
    <dgm:cxn modelId="{F82CA66A-7DAE-4F2D-88EB-C405A5299286}" srcId="{3B40EBA3-2563-48F0-9624-81B2E466B277}" destId="{CA83F245-A2E4-4DB1-AFBF-FAC0EC975645}" srcOrd="1" destOrd="0" parTransId="{EE0D3A75-69CD-4D87-9870-87A32724B0DA}" sibTransId="{722FF78E-C7F4-4449-B5A6-7676783D294C}"/>
    <dgm:cxn modelId="{9CDBB06E-6ABB-44DA-AAD6-461ACE586F53}" srcId="{3B40EBA3-2563-48F0-9624-81B2E466B277}" destId="{6908AB24-A00D-4735-8956-A8AB9CC0A558}" srcOrd="2" destOrd="0" parTransId="{CD148075-85C5-4A58-8D97-B490AF0A04EC}" sibTransId="{FF15DC11-4210-4705-AC84-992C2009820F}"/>
    <dgm:cxn modelId="{475A6E4B-68A8-44DC-A0C2-95CF428922C6}" type="presOf" srcId="{3880AEA1-CDFA-460B-8EAF-21CC11B2EC6E}" destId="{296366BD-FD5C-4E58-954A-8CC9F338183B}" srcOrd="0" destOrd="0" presId="urn:microsoft.com/office/officeart/2005/8/layout/radial4"/>
    <dgm:cxn modelId="{12EDF23C-BAE1-4708-A68F-773A234DA757}" type="presOf" srcId="{CA83F245-A2E4-4DB1-AFBF-FAC0EC975645}" destId="{850991CB-54CF-4F88-8846-E846B35F42A9}" srcOrd="0" destOrd="0" presId="urn:microsoft.com/office/officeart/2005/8/layout/radial4"/>
    <dgm:cxn modelId="{D1145CDD-C6ED-464D-8086-832CD98FBDDA}" type="presOf" srcId="{5C8A6A01-31A3-4889-9391-B6EE9218E8FA}" destId="{34AB695C-8C4B-44EE-91BA-F091C14896D0}" srcOrd="0" destOrd="0" presId="urn:microsoft.com/office/officeart/2005/8/layout/radial4"/>
    <dgm:cxn modelId="{22C5A4EE-FD47-4FF3-9C6E-C5E5A47B8B01}" type="presOf" srcId="{CD148075-85C5-4A58-8D97-B490AF0A04EC}" destId="{406A4D35-D03D-4BDB-9CD9-1770B4E41E43}" srcOrd="0" destOrd="0" presId="urn:microsoft.com/office/officeart/2005/8/layout/radial4"/>
    <dgm:cxn modelId="{12BA3595-1DE0-44CA-A0DA-6C972FCBF0F0}" srcId="{3B40EBA3-2563-48F0-9624-81B2E466B277}" destId="{C8B58DC2-A49A-4574-86EB-594F5FFF2726}" srcOrd="3" destOrd="0" parTransId="{EBD1BF46-6B52-423C-B21E-63E99AFD9B78}" sibTransId="{4078F722-4824-470C-B1E6-0EC1EAD75BE5}"/>
    <dgm:cxn modelId="{93039B13-B523-49A5-8074-FF0E17043841}" type="presParOf" srcId="{584C3A31-7B97-4BFF-944D-7A434D0D8A13}" destId="{D608DFDB-30AE-496A-BA97-2B04CB08331B}" srcOrd="0" destOrd="0" presId="urn:microsoft.com/office/officeart/2005/8/layout/radial4"/>
    <dgm:cxn modelId="{AF2ACAC3-426C-41FB-A2E6-9298D4245235}" type="presParOf" srcId="{584C3A31-7B97-4BFF-944D-7A434D0D8A13}" destId="{34AB695C-8C4B-44EE-91BA-F091C14896D0}" srcOrd="1" destOrd="0" presId="urn:microsoft.com/office/officeart/2005/8/layout/radial4"/>
    <dgm:cxn modelId="{C96E4B14-85DD-4A6C-859E-818C1AF7DC41}" type="presParOf" srcId="{584C3A31-7B97-4BFF-944D-7A434D0D8A13}" destId="{D91181FD-2C8A-4E2D-8B2D-7710CA4C6995}" srcOrd="2" destOrd="0" presId="urn:microsoft.com/office/officeart/2005/8/layout/radial4"/>
    <dgm:cxn modelId="{C5F59FAB-20A2-4AA2-B944-A4F6BFC90E29}" type="presParOf" srcId="{584C3A31-7B97-4BFF-944D-7A434D0D8A13}" destId="{440A2356-D6C4-462A-B536-0982E0311020}" srcOrd="3" destOrd="0" presId="urn:microsoft.com/office/officeart/2005/8/layout/radial4"/>
    <dgm:cxn modelId="{769AB491-4E8F-4761-9481-A1BFA6D53236}" type="presParOf" srcId="{584C3A31-7B97-4BFF-944D-7A434D0D8A13}" destId="{850991CB-54CF-4F88-8846-E846B35F42A9}" srcOrd="4" destOrd="0" presId="urn:microsoft.com/office/officeart/2005/8/layout/radial4"/>
    <dgm:cxn modelId="{133791DB-AA26-4EB9-884C-4157F59A1666}" type="presParOf" srcId="{584C3A31-7B97-4BFF-944D-7A434D0D8A13}" destId="{406A4D35-D03D-4BDB-9CD9-1770B4E41E43}" srcOrd="5" destOrd="0" presId="urn:microsoft.com/office/officeart/2005/8/layout/radial4"/>
    <dgm:cxn modelId="{921F613E-9BEF-4D4F-98C9-CD0B9F6181AC}" type="presParOf" srcId="{584C3A31-7B97-4BFF-944D-7A434D0D8A13}" destId="{2194D624-5C21-4B50-968B-03068167704A}" srcOrd="6" destOrd="0" presId="urn:microsoft.com/office/officeart/2005/8/layout/radial4"/>
    <dgm:cxn modelId="{2361DCEF-FCBB-4F7C-930C-CC1865C13E96}" type="presParOf" srcId="{584C3A31-7B97-4BFF-944D-7A434D0D8A13}" destId="{C87DE0F9-CD68-426A-B346-5E89EFF640F1}" srcOrd="7" destOrd="0" presId="urn:microsoft.com/office/officeart/2005/8/layout/radial4"/>
    <dgm:cxn modelId="{81D5ED0A-5B0D-46A7-8AF2-E1854C45CEE8}" type="presParOf" srcId="{584C3A31-7B97-4BFF-944D-7A434D0D8A13}" destId="{6C25B0A9-7189-4C25-BD3F-65631DD82CE0}" srcOrd="8" destOrd="0" presId="urn:microsoft.com/office/officeart/2005/8/layout/radial4"/>
    <dgm:cxn modelId="{02594B1E-0463-4206-95BF-7CAD07CA46F1}" type="presParOf" srcId="{584C3A31-7B97-4BFF-944D-7A434D0D8A13}" destId="{EB9D64C7-C6EA-48E2-BC65-8DE8BD8CD02C}" srcOrd="9" destOrd="0" presId="urn:microsoft.com/office/officeart/2005/8/layout/radial4"/>
    <dgm:cxn modelId="{BE16F9BC-15F9-46CE-B8A2-D0E5986AD0B1}" type="presParOf" srcId="{584C3A31-7B97-4BFF-944D-7A434D0D8A13}" destId="{ED824673-3353-4FBD-A071-EB271323BACC}" srcOrd="10" destOrd="0" presId="urn:microsoft.com/office/officeart/2005/8/layout/radial4"/>
    <dgm:cxn modelId="{13383CFB-C1C8-4EFF-85B7-6EF9A63A9A50}" type="presParOf" srcId="{584C3A31-7B97-4BFF-944D-7A434D0D8A13}" destId="{ADCD423D-4D6B-40C1-95BF-8EBD06AB815F}" srcOrd="11" destOrd="0" presId="urn:microsoft.com/office/officeart/2005/8/layout/radial4"/>
    <dgm:cxn modelId="{F93FDBA8-AB72-4ECD-BDCE-D90F0F361D61}" type="presParOf" srcId="{584C3A31-7B97-4BFF-944D-7A434D0D8A13}" destId="{CFDA4946-7DA0-4858-A068-6B997250B3C3}" srcOrd="12" destOrd="0" presId="urn:microsoft.com/office/officeart/2005/8/layout/radial4"/>
    <dgm:cxn modelId="{8B8CA20C-23EB-4991-9F88-BB499CDE36FA}" type="presParOf" srcId="{584C3A31-7B97-4BFF-944D-7A434D0D8A13}" destId="{296366BD-FD5C-4E58-954A-8CC9F338183B}" srcOrd="13" destOrd="0" presId="urn:microsoft.com/office/officeart/2005/8/layout/radial4"/>
    <dgm:cxn modelId="{12E5D0C4-D036-4DAA-A740-3DDC3F4B33AA}" type="presParOf" srcId="{584C3A31-7B97-4BFF-944D-7A434D0D8A13}" destId="{2EBCD5BF-DC46-4452-B814-ABB63A55DB3D}" srcOrd="14"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32687E06-E86C-4744-970D-EE37C80D39E7}" type="doc">
      <dgm:prSet loTypeId="urn:microsoft.com/office/officeart/2005/8/layout/hProcess9" loCatId="process" qsTypeId="urn:microsoft.com/office/officeart/2005/8/quickstyle/simple1" qsCatId="simple" csTypeId="urn:microsoft.com/office/officeart/2005/8/colors/colorful4" csCatId="colorful" phldr="1"/>
      <dgm:spPr/>
    </dgm:pt>
    <dgm:pt modelId="{6747D863-6317-46FE-8BE7-CB210DF54B7A}">
      <dgm:prSet phldrT="[Text]"/>
      <dgm:spPr/>
      <dgm:t>
        <a:bodyPr/>
        <a:lstStyle/>
        <a:p>
          <a:pPr algn="ctr"/>
          <a:r>
            <a:rPr lang="en-US" dirty="0"/>
            <a:t>MỨC ĐẠT</a:t>
          </a:r>
        </a:p>
        <a:p>
          <a:pPr algn="l"/>
          <a:r>
            <a:rPr lang="en-US" dirty="0"/>
            <a:t>-</a:t>
          </a:r>
          <a:r>
            <a:rPr lang="en-US" dirty="0" err="1"/>
            <a:t>Tổ</a:t>
          </a:r>
          <a:r>
            <a:rPr lang="en-US" dirty="0"/>
            <a:t> </a:t>
          </a:r>
          <a:r>
            <a:rPr lang="en-US" dirty="0" err="1"/>
            <a:t>chức</a:t>
          </a:r>
          <a:r>
            <a:rPr lang="en-US" dirty="0"/>
            <a:t> </a:t>
          </a:r>
          <a:r>
            <a:rPr lang="en-US" dirty="0" err="1"/>
            <a:t>xây</a:t>
          </a:r>
          <a:r>
            <a:rPr lang="en-US" dirty="0"/>
            <a:t> </a:t>
          </a:r>
          <a:r>
            <a:rPr lang="en-US" dirty="0" err="1"/>
            <a:t>dựng</a:t>
          </a:r>
          <a:r>
            <a:rPr lang="en-US" dirty="0"/>
            <a:t> </a:t>
          </a:r>
          <a:r>
            <a:rPr lang="en-US" dirty="0" err="1"/>
            <a:t>kế</a:t>
          </a:r>
          <a:r>
            <a:rPr lang="en-US" dirty="0"/>
            <a:t> </a:t>
          </a:r>
          <a:r>
            <a:rPr lang="en-US" dirty="0" err="1"/>
            <a:t>hoạch</a:t>
          </a:r>
          <a:r>
            <a:rPr lang="en-US" dirty="0"/>
            <a:t> </a:t>
          </a:r>
          <a:r>
            <a:rPr lang="en-US" dirty="0" err="1"/>
            <a:t>của</a:t>
          </a:r>
          <a:r>
            <a:rPr lang="en-US" dirty="0"/>
            <a:t> </a:t>
          </a:r>
          <a:r>
            <a:rPr lang="en-US" dirty="0" err="1"/>
            <a:t>trường</a:t>
          </a:r>
          <a:r>
            <a:rPr lang="en-US" dirty="0"/>
            <a:t>, </a:t>
          </a:r>
          <a:r>
            <a:rPr lang="en-US" dirty="0" err="1"/>
            <a:t>tổ</a:t>
          </a:r>
          <a:r>
            <a:rPr lang="en-US" dirty="0"/>
            <a:t> </a:t>
          </a:r>
          <a:r>
            <a:rPr lang="en-US" dirty="0" err="1"/>
            <a:t>chuyên</a:t>
          </a:r>
          <a:r>
            <a:rPr lang="en-US" dirty="0"/>
            <a:t> </a:t>
          </a:r>
          <a:r>
            <a:rPr lang="en-US" dirty="0" err="1"/>
            <a:t>môn</a:t>
          </a:r>
          <a:r>
            <a:rPr lang="en-US" dirty="0"/>
            <a:t>, </a:t>
          </a:r>
          <a:r>
            <a:rPr lang="en-US" dirty="0" err="1"/>
            <a:t>cá</a:t>
          </a:r>
          <a:r>
            <a:rPr lang="en-US" dirty="0"/>
            <a:t> </a:t>
          </a:r>
          <a:r>
            <a:rPr lang="en-US" dirty="0" err="1"/>
            <a:t>nhân</a:t>
          </a:r>
          <a:r>
            <a:rPr lang="en-US" dirty="0"/>
            <a:t> </a:t>
          </a:r>
          <a:r>
            <a:rPr lang="en-US" dirty="0" err="1"/>
            <a:t>theo</a:t>
          </a:r>
          <a:r>
            <a:rPr lang="en-US" dirty="0"/>
            <a:t> </a:t>
          </a:r>
          <a:r>
            <a:rPr lang="en-US" dirty="0" err="1"/>
            <a:t>quy</a:t>
          </a:r>
          <a:r>
            <a:rPr lang="en-US" dirty="0"/>
            <a:t> </a:t>
          </a:r>
          <a:r>
            <a:rPr lang="en-US" dirty="0" err="1"/>
            <a:t>định</a:t>
          </a:r>
          <a:endParaRPr lang="en-US" dirty="0"/>
        </a:p>
        <a:p>
          <a:pPr algn="l"/>
          <a:r>
            <a:rPr lang="en-US" dirty="0"/>
            <a:t>-</a:t>
          </a:r>
        </a:p>
      </dgm:t>
    </dgm:pt>
    <dgm:pt modelId="{F8AAC3CA-6E10-4DDB-9C51-8135BDA0F23A}" type="parTrans" cxnId="{01E7F06D-A7E9-400C-B183-F94236A9B267}">
      <dgm:prSet/>
      <dgm:spPr/>
      <dgm:t>
        <a:bodyPr/>
        <a:lstStyle/>
        <a:p>
          <a:endParaRPr lang="en-US"/>
        </a:p>
      </dgm:t>
    </dgm:pt>
    <dgm:pt modelId="{CDF95A9E-FF38-4122-933C-B3B229E57CB2}" type="sibTrans" cxnId="{01E7F06D-A7E9-400C-B183-F94236A9B267}">
      <dgm:prSet/>
      <dgm:spPr/>
      <dgm:t>
        <a:bodyPr/>
        <a:lstStyle/>
        <a:p>
          <a:endParaRPr lang="en-US"/>
        </a:p>
      </dgm:t>
    </dgm:pt>
    <dgm:pt modelId="{8B0EC618-DAC5-4348-B237-548B1145CAB8}">
      <dgm:prSet phldrT="[Text]" custT="1"/>
      <dgm:spPr/>
      <dgm:t>
        <a:bodyPr/>
        <a:lstStyle/>
        <a:p>
          <a:r>
            <a:rPr lang="en-US" sz="2000" dirty="0"/>
            <a:t>MỨC KHÁ</a:t>
          </a:r>
        </a:p>
        <a:p>
          <a:r>
            <a:rPr lang="en-US" sz="2000" dirty="0" err="1"/>
            <a:t>đổi</a:t>
          </a:r>
          <a:r>
            <a:rPr lang="en-US" sz="2000" dirty="0"/>
            <a:t> </a:t>
          </a:r>
          <a:r>
            <a:rPr lang="en-US" sz="2000" dirty="0" err="1"/>
            <a:t>mới</a:t>
          </a:r>
          <a:r>
            <a:rPr lang="en-US" sz="2000" dirty="0"/>
            <a:t>, </a:t>
          </a:r>
          <a:r>
            <a:rPr lang="en-US" sz="2000" dirty="0" err="1"/>
            <a:t>sáng</a:t>
          </a:r>
          <a:r>
            <a:rPr lang="en-US" sz="2000" dirty="0"/>
            <a:t> </a:t>
          </a:r>
          <a:r>
            <a:rPr lang="en-US" sz="2000" dirty="0" err="1"/>
            <a:t>tạo</a:t>
          </a:r>
          <a:r>
            <a:rPr lang="en-US" sz="2000" dirty="0"/>
            <a:t> </a:t>
          </a:r>
          <a:r>
            <a:rPr lang="en-US" sz="2000" dirty="0" err="1"/>
            <a:t>trong</a:t>
          </a:r>
          <a:r>
            <a:rPr lang="en-US" sz="2000" dirty="0"/>
            <a:t> </a:t>
          </a:r>
          <a:r>
            <a:rPr lang="en-US" sz="2000" dirty="0" err="1"/>
            <a:t>xây</a:t>
          </a:r>
          <a:r>
            <a:rPr lang="en-US" sz="2000" dirty="0"/>
            <a:t> </a:t>
          </a:r>
          <a:r>
            <a:rPr lang="en-US" sz="2000" dirty="0" err="1"/>
            <a:t>dựng</a:t>
          </a:r>
          <a:r>
            <a:rPr lang="en-US" sz="2000" dirty="0"/>
            <a:t>, </a:t>
          </a:r>
          <a:r>
            <a:rPr lang="en-US" sz="2000" dirty="0" err="1"/>
            <a:t>chỉ</a:t>
          </a:r>
          <a:r>
            <a:rPr lang="en-US" sz="2000" dirty="0"/>
            <a:t> </a:t>
          </a:r>
          <a:r>
            <a:rPr lang="en-US" sz="2000" dirty="0" err="1"/>
            <a:t>đạo</a:t>
          </a:r>
          <a:r>
            <a:rPr lang="en-US" sz="2000" dirty="0"/>
            <a:t> </a:t>
          </a:r>
          <a:r>
            <a:rPr lang="en-US" sz="2000" dirty="0" err="1"/>
            <a:t>lập</a:t>
          </a:r>
          <a:r>
            <a:rPr lang="en-US" sz="2000" dirty="0"/>
            <a:t> </a:t>
          </a:r>
          <a:r>
            <a:rPr lang="en-US" sz="2000" dirty="0" err="1"/>
            <a:t>kế</a:t>
          </a:r>
          <a:r>
            <a:rPr lang="en-US" sz="2000" dirty="0"/>
            <a:t> </a:t>
          </a:r>
          <a:r>
            <a:rPr lang="en-US" sz="2000" dirty="0" err="1"/>
            <a:t>hoạch</a:t>
          </a:r>
          <a:r>
            <a:rPr lang="en-US" sz="2000" dirty="0"/>
            <a:t>, </a:t>
          </a:r>
          <a:r>
            <a:rPr lang="en-US" sz="2000" dirty="0" err="1"/>
            <a:t>điều</a:t>
          </a:r>
          <a:r>
            <a:rPr lang="en-US" sz="2000" dirty="0"/>
            <a:t> </a:t>
          </a:r>
          <a:r>
            <a:rPr lang="en-US" sz="2000" dirty="0" err="1"/>
            <a:t>chỉnh</a:t>
          </a:r>
          <a:r>
            <a:rPr lang="en-US" sz="2000" dirty="0"/>
            <a:t>  </a:t>
          </a:r>
          <a:r>
            <a:rPr lang="en-US" sz="2000" dirty="0" err="1"/>
            <a:t>kế</a:t>
          </a:r>
          <a:r>
            <a:rPr lang="en-US" sz="2000" dirty="0"/>
            <a:t> </a:t>
          </a:r>
          <a:r>
            <a:rPr lang="en-US" sz="2000" dirty="0" err="1"/>
            <a:t>hoạch</a:t>
          </a:r>
          <a:endParaRPr lang="en-US" sz="2000" dirty="0"/>
        </a:p>
      </dgm:t>
    </dgm:pt>
    <dgm:pt modelId="{8B57F222-CEB1-4AAB-AB12-D8BD28531F4C}" type="parTrans" cxnId="{1BD3A1DD-584D-4B05-A979-3BB144AD232A}">
      <dgm:prSet/>
      <dgm:spPr/>
      <dgm:t>
        <a:bodyPr/>
        <a:lstStyle/>
        <a:p>
          <a:endParaRPr lang="en-US"/>
        </a:p>
      </dgm:t>
    </dgm:pt>
    <dgm:pt modelId="{7202C8F4-FD9F-4876-9572-B5B61B8FA331}" type="sibTrans" cxnId="{1BD3A1DD-584D-4B05-A979-3BB144AD232A}">
      <dgm:prSet/>
      <dgm:spPr/>
      <dgm:t>
        <a:bodyPr/>
        <a:lstStyle/>
        <a:p>
          <a:endParaRPr lang="en-US"/>
        </a:p>
      </dgm:t>
    </dgm:pt>
    <dgm:pt modelId="{F97F9165-05CA-4621-8AD6-22695A115968}">
      <dgm:prSet phldrT="[Text]" custT="1"/>
      <dgm:spPr/>
      <dgm:t>
        <a:bodyPr/>
        <a:lstStyle/>
        <a:p>
          <a:r>
            <a:rPr lang="en-US" sz="1200" dirty="0"/>
            <a:t>MỨC TỐT</a:t>
          </a:r>
        </a:p>
        <a:p>
          <a:r>
            <a:rPr lang="en-US" sz="2000" dirty="0" err="1"/>
            <a:t>hướng</a:t>
          </a:r>
          <a:r>
            <a:rPr lang="en-US" sz="2000" dirty="0"/>
            <a:t> </a:t>
          </a:r>
          <a:r>
            <a:rPr lang="en-US" sz="2000" dirty="0" err="1"/>
            <a:t>dẫn</a:t>
          </a:r>
          <a:r>
            <a:rPr lang="en-US" sz="2000" dirty="0"/>
            <a:t>, </a:t>
          </a:r>
          <a:r>
            <a:rPr lang="en-US" sz="2000" dirty="0" err="1"/>
            <a:t>hỗ</a:t>
          </a:r>
          <a:r>
            <a:rPr lang="en-US" sz="2000" dirty="0"/>
            <a:t> </a:t>
          </a:r>
          <a:r>
            <a:rPr lang="en-US" sz="2000" dirty="0" err="1"/>
            <a:t>trợ</a:t>
          </a:r>
          <a:r>
            <a:rPr lang="en-US" sz="2000" dirty="0"/>
            <a:t> </a:t>
          </a:r>
          <a:r>
            <a:rPr lang="en-US" sz="2000" dirty="0" err="1"/>
            <a:t>đồng</a:t>
          </a:r>
          <a:r>
            <a:rPr lang="en-US" sz="2000" dirty="0"/>
            <a:t> </a:t>
          </a:r>
          <a:r>
            <a:rPr lang="en-US" sz="2000" dirty="0" err="1"/>
            <a:t>nghiệp</a:t>
          </a:r>
          <a:r>
            <a:rPr lang="en-US" sz="2000" dirty="0"/>
            <a:t> </a:t>
          </a:r>
          <a:r>
            <a:rPr lang="en-US" sz="2000" dirty="0" err="1"/>
            <a:t>về</a:t>
          </a:r>
          <a:r>
            <a:rPr lang="en-US" sz="2000" dirty="0"/>
            <a:t> </a:t>
          </a:r>
          <a:r>
            <a:rPr lang="en-US" sz="2000" dirty="0" err="1"/>
            <a:t>lập</a:t>
          </a:r>
          <a:r>
            <a:rPr lang="en-US" sz="2000" dirty="0"/>
            <a:t> </a:t>
          </a:r>
          <a:r>
            <a:rPr lang="en-US" sz="2000" dirty="0" err="1"/>
            <a:t>kế</a:t>
          </a:r>
          <a:r>
            <a:rPr lang="en-US" sz="2000" dirty="0"/>
            <a:t> </a:t>
          </a:r>
          <a:r>
            <a:rPr lang="en-US" sz="2000" dirty="0" err="1"/>
            <a:t>hoạch</a:t>
          </a:r>
          <a:endParaRPr lang="en-US" sz="1200" dirty="0"/>
        </a:p>
      </dgm:t>
    </dgm:pt>
    <dgm:pt modelId="{59604010-56C3-43C2-9E07-D30EAAF4CD63}" type="parTrans" cxnId="{FEEC6A00-AC05-4117-9CE7-A18938DD710E}">
      <dgm:prSet/>
      <dgm:spPr/>
      <dgm:t>
        <a:bodyPr/>
        <a:lstStyle/>
        <a:p>
          <a:endParaRPr lang="en-US"/>
        </a:p>
      </dgm:t>
    </dgm:pt>
    <dgm:pt modelId="{FB9B2532-0009-4102-9F22-ACAF42214D7D}" type="sibTrans" cxnId="{FEEC6A00-AC05-4117-9CE7-A18938DD710E}">
      <dgm:prSet/>
      <dgm:spPr/>
      <dgm:t>
        <a:bodyPr/>
        <a:lstStyle/>
        <a:p>
          <a:endParaRPr lang="en-US"/>
        </a:p>
      </dgm:t>
    </dgm:pt>
    <dgm:pt modelId="{538B8B08-57BC-4824-93EF-6F24DA16217A}" type="pres">
      <dgm:prSet presAssocID="{32687E06-E86C-4744-970D-EE37C80D39E7}" presName="CompostProcess" presStyleCnt="0">
        <dgm:presLayoutVars>
          <dgm:dir/>
          <dgm:resizeHandles val="exact"/>
        </dgm:presLayoutVars>
      </dgm:prSet>
      <dgm:spPr/>
    </dgm:pt>
    <dgm:pt modelId="{3552A19B-2F18-406C-B836-EEC010281EF6}" type="pres">
      <dgm:prSet presAssocID="{32687E06-E86C-4744-970D-EE37C80D39E7}" presName="arrow" presStyleLbl="bgShp" presStyleIdx="0" presStyleCnt="1"/>
      <dgm:spPr/>
    </dgm:pt>
    <dgm:pt modelId="{C83D6E28-2A84-46FF-AA9F-A4480D0EE105}" type="pres">
      <dgm:prSet presAssocID="{32687E06-E86C-4744-970D-EE37C80D39E7}" presName="linearProcess" presStyleCnt="0"/>
      <dgm:spPr/>
    </dgm:pt>
    <dgm:pt modelId="{D1B9C7C6-110F-4B63-8879-DCA4945F5A2D}" type="pres">
      <dgm:prSet presAssocID="{6747D863-6317-46FE-8BE7-CB210DF54B7A}" presName="textNode" presStyleLbl="node1" presStyleIdx="0" presStyleCnt="3">
        <dgm:presLayoutVars>
          <dgm:bulletEnabled val="1"/>
        </dgm:presLayoutVars>
      </dgm:prSet>
      <dgm:spPr/>
      <dgm:t>
        <a:bodyPr/>
        <a:lstStyle/>
        <a:p>
          <a:endParaRPr kumimoji="1" lang="ja-JP" altLang="en-US"/>
        </a:p>
      </dgm:t>
    </dgm:pt>
    <dgm:pt modelId="{01F1904E-331C-4180-977B-4CD9B3E8549E}" type="pres">
      <dgm:prSet presAssocID="{CDF95A9E-FF38-4122-933C-B3B229E57CB2}" presName="sibTrans" presStyleCnt="0"/>
      <dgm:spPr/>
    </dgm:pt>
    <dgm:pt modelId="{F7C69D7B-7C4E-4B96-8910-EE615B5FC344}" type="pres">
      <dgm:prSet presAssocID="{8B0EC618-DAC5-4348-B237-548B1145CAB8}" presName="textNode" presStyleLbl="node1" presStyleIdx="1" presStyleCnt="3">
        <dgm:presLayoutVars>
          <dgm:bulletEnabled val="1"/>
        </dgm:presLayoutVars>
      </dgm:prSet>
      <dgm:spPr/>
      <dgm:t>
        <a:bodyPr/>
        <a:lstStyle/>
        <a:p>
          <a:endParaRPr kumimoji="1" lang="ja-JP" altLang="en-US"/>
        </a:p>
      </dgm:t>
    </dgm:pt>
    <dgm:pt modelId="{7B5CFD11-0BEE-4649-80DF-621BC2373A44}" type="pres">
      <dgm:prSet presAssocID="{7202C8F4-FD9F-4876-9572-B5B61B8FA331}" presName="sibTrans" presStyleCnt="0"/>
      <dgm:spPr/>
    </dgm:pt>
    <dgm:pt modelId="{DA77809B-6729-456F-8231-F0AB83B553CF}" type="pres">
      <dgm:prSet presAssocID="{F97F9165-05CA-4621-8AD6-22695A115968}" presName="textNode" presStyleLbl="node1" presStyleIdx="2" presStyleCnt="3" custLinFactX="-1097" custLinFactNeighborX="-100000">
        <dgm:presLayoutVars>
          <dgm:bulletEnabled val="1"/>
        </dgm:presLayoutVars>
      </dgm:prSet>
      <dgm:spPr/>
      <dgm:t>
        <a:bodyPr/>
        <a:lstStyle/>
        <a:p>
          <a:endParaRPr kumimoji="1" lang="ja-JP" altLang="en-US"/>
        </a:p>
      </dgm:t>
    </dgm:pt>
  </dgm:ptLst>
  <dgm:cxnLst>
    <dgm:cxn modelId="{710BC01A-1542-4885-B318-80B917C0C132}" type="presOf" srcId="{8B0EC618-DAC5-4348-B237-548B1145CAB8}" destId="{F7C69D7B-7C4E-4B96-8910-EE615B5FC344}" srcOrd="0" destOrd="0" presId="urn:microsoft.com/office/officeart/2005/8/layout/hProcess9"/>
    <dgm:cxn modelId="{01E7F06D-A7E9-400C-B183-F94236A9B267}" srcId="{32687E06-E86C-4744-970D-EE37C80D39E7}" destId="{6747D863-6317-46FE-8BE7-CB210DF54B7A}" srcOrd="0" destOrd="0" parTransId="{F8AAC3CA-6E10-4DDB-9C51-8135BDA0F23A}" sibTransId="{CDF95A9E-FF38-4122-933C-B3B229E57CB2}"/>
    <dgm:cxn modelId="{FEEC6A00-AC05-4117-9CE7-A18938DD710E}" srcId="{32687E06-E86C-4744-970D-EE37C80D39E7}" destId="{F97F9165-05CA-4621-8AD6-22695A115968}" srcOrd="2" destOrd="0" parTransId="{59604010-56C3-43C2-9E07-D30EAAF4CD63}" sibTransId="{FB9B2532-0009-4102-9F22-ACAF42214D7D}"/>
    <dgm:cxn modelId="{4F990B8D-72EC-48E4-BE5C-5EFB761E3D56}" type="presOf" srcId="{F97F9165-05CA-4621-8AD6-22695A115968}" destId="{DA77809B-6729-456F-8231-F0AB83B553CF}" srcOrd="0" destOrd="0" presId="urn:microsoft.com/office/officeart/2005/8/layout/hProcess9"/>
    <dgm:cxn modelId="{1BD3A1DD-584D-4B05-A979-3BB144AD232A}" srcId="{32687E06-E86C-4744-970D-EE37C80D39E7}" destId="{8B0EC618-DAC5-4348-B237-548B1145CAB8}" srcOrd="1" destOrd="0" parTransId="{8B57F222-CEB1-4AAB-AB12-D8BD28531F4C}" sibTransId="{7202C8F4-FD9F-4876-9572-B5B61B8FA331}"/>
    <dgm:cxn modelId="{CEA18030-64BB-417A-BA9A-EA297976DAE9}" type="presOf" srcId="{6747D863-6317-46FE-8BE7-CB210DF54B7A}" destId="{D1B9C7C6-110F-4B63-8879-DCA4945F5A2D}" srcOrd="0" destOrd="0" presId="urn:microsoft.com/office/officeart/2005/8/layout/hProcess9"/>
    <dgm:cxn modelId="{5F1DE2ED-3E4C-4D80-94E9-045531414C71}" type="presOf" srcId="{32687E06-E86C-4744-970D-EE37C80D39E7}" destId="{538B8B08-57BC-4824-93EF-6F24DA16217A}" srcOrd="0" destOrd="0" presId="urn:microsoft.com/office/officeart/2005/8/layout/hProcess9"/>
    <dgm:cxn modelId="{15940E47-679D-48FA-9C04-B08F8D642991}" type="presParOf" srcId="{538B8B08-57BC-4824-93EF-6F24DA16217A}" destId="{3552A19B-2F18-406C-B836-EEC010281EF6}" srcOrd="0" destOrd="0" presId="urn:microsoft.com/office/officeart/2005/8/layout/hProcess9"/>
    <dgm:cxn modelId="{2936C0C6-EA10-4FDF-B8FC-12872844319A}" type="presParOf" srcId="{538B8B08-57BC-4824-93EF-6F24DA16217A}" destId="{C83D6E28-2A84-46FF-AA9F-A4480D0EE105}" srcOrd="1" destOrd="0" presId="urn:microsoft.com/office/officeart/2005/8/layout/hProcess9"/>
    <dgm:cxn modelId="{03B35AAE-CA94-4AA3-8ED2-69541EC6C239}" type="presParOf" srcId="{C83D6E28-2A84-46FF-AA9F-A4480D0EE105}" destId="{D1B9C7C6-110F-4B63-8879-DCA4945F5A2D}" srcOrd="0" destOrd="0" presId="urn:microsoft.com/office/officeart/2005/8/layout/hProcess9"/>
    <dgm:cxn modelId="{9879578D-F416-4BBD-9744-99BE2B3E0113}" type="presParOf" srcId="{C83D6E28-2A84-46FF-AA9F-A4480D0EE105}" destId="{01F1904E-331C-4180-977B-4CD9B3E8549E}" srcOrd="1" destOrd="0" presId="urn:microsoft.com/office/officeart/2005/8/layout/hProcess9"/>
    <dgm:cxn modelId="{9DFB2E1C-A296-4EF5-A1D5-7E436E6ADC05}" type="presParOf" srcId="{C83D6E28-2A84-46FF-AA9F-A4480D0EE105}" destId="{F7C69D7B-7C4E-4B96-8910-EE615B5FC344}" srcOrd="2" destOrd="0" presId="urn:microsoft.com/office/officeart/2005/8/layout/hProcess9"/>
    <dgm:cxn modelId="{B0102D2D-FB4A-4330-9E23-A781FF23B775}" type="presParOf" srcId="{C83D6E28-2A84-46FF-AA9F-A4480D0EE105}" destId="{7B5CFD11-0BEE-4649-80DF-621BC2373A44}" srcOrd="3" destOrd="0" presId="urn:microsoft.com/office/officeart/2005/8/layout/hProcess9"/>
    <dgm:cxn modelId="{A8588ACD-5DCB-466F-8831-166E2425C40E}" type="presParOf" srcId="{C83D6E28-2A84-46FF-AA9F-A4480D0EE105}" destId="{DA77809B-6729-456F-8231-F0AB83B553CF}"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DE0647-EC5A-4240-8993-AD4DBA161884}">
      <dsp:nvSpPr>
        <dsp:cNvPr id="0" name=""/>
        <dsp:cNvSpPr/>
      </dsp:nvSpPr>
      <dsp:spPr>
        <a:xfrm>
          <a:off x="2720924" y="346024"/>
          <a:ext cx="2628569" cy="2628569"/>
        </a:xfrm>
        <a:prstGeom prst="pieWedg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b="1" kern="1200" dirty="0"/>
            <a:t>1. </a:t>
          </a:r>
          <a:r>
            <a:rPr lang="en-US" sz="2000" b="1" kern="1200" dirty="0" err="1"/>
            <a:t>Hiệu</a:t>
          </a:r>
          <a:r>
            <a:rPr lang="en-US" sz="2000" b="1" kern="1200" dirty="0"/>
            <a:t> </a:t>
          </a:r>
          <a:r>
            <a:rPr lang="en-US" sz="2000" b="1" kern="1200" dirty="0" err="1"/>
            <a:t>trưởng</a:t>
          </a:r>
          <a:r>
            <a:rPr lang="en-US" sz="2000" b="1" kern="1200" dirty="0"/>
            <a:t> </a:t>
          </a:r>
          <a:r>
            <a:rPr lang="en-US" sz="2000" kern="1200" dirty="0" err="1"/>
            <a:t>tự</a:t>
          </a:r>
          <a:r>
            <a:rPr lang="en-US" sz="2000" kern="1200" dirty="0"/>
            <a:t> </a:t>
          </a:r>
          <a:r>
            <a:rPr lang="en-US" sz="2000" kern="1200" dirty="0" err="1"/>
            <a:t>đánh</a:t>
          </a:r>
          <a:r>
            <a:rPr lang="en-US" sz="2000" kern="1200" dirty="0"/>
            <a:t> </a:t>
          </a:r>
          <a:r>
            <a:rPr lang="en-US" sz="2000" kern="1200" dirty="0" err="1"/>
            <a:t>giá</a:t>
          </a:r>
          <a:r>
            <a:rPr lang="en-US" sz="2000" kern="1200" dirty="0"/>
            <a:t>, </a:t>
          </a:r>
          <a:r>
            <a:rPr lang="en-US" sz="2000" kern="1200" dirty="0" err="1"/>
            <a:t>tự</a:t>
          </a:r>
          <a:r>
            <a:rPr lang="en-US" sz="2000" kern="1200" dirty="0"/>
            <a:t> </a:t>
          </a:r>
          <a:r>
            <a:rPr lang="en-US" sz="2000" kern="1200" dirty="0" err="1"/>
            <a:t>bồi</a:t>
          </a:r>
          <a:r>
            <a:rPr lang="en-US" sz="2000" kern="1200" dirty="0"/>
            <a:t> </a:t>
          </a:r>
          <a:r>
            <a:rPr lang="en-US" sz="2000" kern="1200" dirty="0" err="1"/>
            <a:t>dưỡng</a:t>
          </a:r>
          <a:r>
            <a:rPr lang="en-US" sz="2000" kern="1200" dirty="0"/>
            <a:t> NL LĐ,QT NT</a:t>
          </a:r>
        </a:p>
      </dsp:txBody>
      <dsp:txXfrm>
        <a:off x="3490814" y="1115914"/>
        <a:ext cx="1858679" cy="1858679"/>
      </dsp:txXfrm>
    </dsp:sp>
    <dsp:sp modelId="{4B9C4842-EFD5-47F4-913B-4307D96DD244}">
      <dsp:nvSpPr>
        <dsp:cNvPr id="0" name=""/>
        <dsp:cNvSpPr/>
      </dsp:nvSpPr>
      <dsp:spPr>
        <a:xfrm rot="5400000">
          <a:off x="5470905" y="346024"/>
          <a:ext cx="2628569" cy="2628569"/>
        </a:xfrm>
        <a:prstGeom prst="pieWedg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b="1" kern="1200" dirty="0"/>
            <a:t>2. </a:t>
          </a:r>
          <a:r>
            <a:rPr lang="en-US" sz="2000" b="1" kern="1200" dirty="0" err="1"/>
            <a:t>Cơ</a:t>
          </a:r>
          <a:r>
            <a:rPr lang="en-US" sz="2000" b="1" kern="1200" dirty="0"/>
            <a:t> </a:t>
          </a:r>
          <a:r>
            <a:rPr lang="en-US" sz="2000" b="1" kern="1200" dirty="0" err="1"/>
            <a:t>quan</a:t>
          </a:r>
          <a:r>
            <a:rPr lang="en-US" sz="2000" b="1" kern="1200" dirty="0"/>
            <a:t> </a:t>
          </a:r>
          <a:r>
            <a:rPr lang="en-US" sz="2000" b="1" kern="1200" dirty="0" err="1"/>
            <a:t>quản</a:t>
          </a:r>
          <a:r>
            <a:rPr lang="en-US" sz="2000" b="1" kern="1200" dirty="0"/>
            <a:t> </a:t>
          </a:r>
          <a:r>
            <a:rPr lang="en-US" sz="2000" b="1" kern="1200" dirty="0" err="1"/>
            <a:t>lý</a:t>
          </a:r>
          <a:r>
            <a:rPr lang="en-US" sz="2000" b="1" kern="1200" dirty="0"/>
            <a:t> GD </a:t>
          </a:r>
          <a:r>
            <a:rPr lang="en-US" sz="2000" kern="1200" dirty="0" err="1"/>
            <a:t>đánh</a:t>
          </a:r>
          <a:r>
            <a:rPr lang="en-US" sz="2000" kern="1200" dirty="0"/>
            <a:t> </a:t>
          </a:r>
          <a:r>
            <a:rPr lang="en-US" sz="2000" kern="1200" dirty="0" err="1"/>
            <a:t>giá</a:t>
          </a:r>
          <a:r>
            <a:rPr lang="en-US" sz="2000" kern="1200" dirty="0"/>
            <a:t>, XD </a:t>
          </a:r>
          <a:r>
            <a:rPr lang="en-US" sz="2000" kern="1200" dirty="0" err="1"/>
            <a:t>chính</a:t>
          </a:r>
          <a:r>
            <a:rPr lang="en-US" sz="2000" kern="1200" dirty="0"/>
            <a:t> </a:t>
          </a:r>
          <a:r>
            <a:rPr lang="en-US" sz="2000" kern="1200" dirty="0" err="1"/>
            <a:t>sách</a:t>
          </a:r>
          <a:r>
            <a:rPr lang="en-US" sz="2000" kern="1200" dirty="0"/>
            <a:t>, BD, </a:t>
          </a:r>
          <a:r>
            <a:rPr lang="en-US" sz="2000" kern="1200" dirty="0" err="1"/>
            <a:t>phát</a:t>
          </a:r>
          <a:r>
            <a:rPr lang="en-US" sz="2000" kern="1200" dirty="0"/>
            <a:t> </a:t>
          </a:r>
          <a:r>
            <a:rPr lang="en-US" sz="2000" kern="1200" dirty="0" err="1"/>
            <a:t>triển</a:t>
          </a:r>
          <a:r>
            <a:rPr lang="en-US" sz="2000" kern="1200" dirty="0"/>
            <a:t> </a:t>
          </a:r>
          <a:r>
            <a:rPr lang="en-US" sz="2000" kern="1200" dirty="0" err="1"/>
            <a:t>đội</a:t>
          </a:r>
          <a:r>
            <a:rPr lang="en-US" sz="2000" kern="1200" dirty="0"/>
            <a:t> </a:t>
          </a:r>
          <a:r>
            <a:rPr lang="en-US" sz="2000" kern="1200" dirty="0" err="1"/>
            <a:t>ngũ</a:t>
          </a:r>
          <a:endParaRPr lang="en-US" sz="2000" kern="1200" dirty="0"/>
        </a:p>
      </dsp:txBody>
      <dsp:txXfrm rot="-5400000">
        <a:off x="5470905" y="1115914"/>
        <a:ext cx="1858679" cy="1858679"/>
      </dsp:txXfrm>
    </dsp:sp>
    <dsp:sp modelId="{32BA1A18-E70A-4BC3-A0B7-4E038BBCE470}">
      <dsp:nvSpPr>
        <dsp:cNvPr id="0" name=""/>
        <dsp:cNvSpPr/>
      </dsp:nvSpPr>
      <dsp:spPr>
        <a:xfrm rot="10800000">
          <a:off x="5486388" y="3162640"/>
          <a:ext cx="2628569" cy="2628569"/>
        </a:xfrm>
        <a:prstGeom prst="pieWedg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b="1" kern="1200" dirty="0"/>
            <a:t>   3. </a:t>
          </a:r>
          <a:r>
            <a:rPr lang="en-US" sz="2000" b="1" kern="1200" dirty="0" err="1"/>
            <a:t>Cơ</a:t>
          </a:r>
          <a:r>
            <a:rPr lang="en-US" sz="2000" b="1" kern="1200" dirty="0"/>
            <a:t> </a:t>
          </a:r>
          <a:r>
            <a:rPr lang="en-US" sz="2000" b="1" kern="1200" dirty="0" err="1"/>
            <a:t>sở</a:t>
          </a:r>
          <a:r>
            <a:rPr lang="en-US" sz="2000" b="1" kern="1200" dirty="0"/>
            <a:t> ĐTBD </a:t>
          </a:r>
          <a:r>
            <a:rPr lang="en-US" sz="2000" kern="1200" dirty="0" err="1"/>
            <a:t>phát</a:t>
          </a:r>
          <a:r>
            <a:rPr lang="en-US" sz="2000" kern="1200" dirty="0"/>
            <a:t> </a:t>
          </a:r>
          <a:r>
            <a:rPr lang="en-US" sz="2000" kern="1200" dirty="0" err="1"/>
            <a:t>triển</a:t>
          </a:r>
          <a:r>
            <a:rPr lang="en-US" sz="2000" kern="1200" dirty="0"/>
            <a:t> </a:t>
          </a:r>
          <a:r>
            <a:rPr lang="en-US" sz="2000" kern="1200" dirty="0" err="1"/>
            <a:t>chương</a:t>
          </a:r>
          <a:r>
            <a:rPr lang="en-US" sz="2000" kern="1200" dirty="0"/>
            <a:t> </a:t>
          </a:r>
          <a:r>
            <a:rPr lang="en-US" sz="2000" kern="1200" dirty="0" err="1"/>
            <a:t>trình</a:t>
          </a:r>
          <a:r>
            <a:rPr lang="en-US" sz="2000" kern="1200" dirty="0"/>
            <a:t>, </a:t>
          </a:r>
          <a:r>
            <a:rPr lang="en-US" sz="2000" kern="1200" dirty="0" err="1"/>
            <a:t>tổ</a:t>
          </a:r>
          <a:r>
            <a:rPr lang="en-US" sz="2000" kern="1200" dirty="0"/>
            <a:t> </a:t>
          </a:r>
          <a:r>
            <a:rPr lang="en-US" sz="2000" kern="1200" dirty="0" err="1"/>
            <a:t>chức</a:t>
          </a:r>
          <a:r>
            <a:rPr lang="en-US" sz="2000" kern="1200" dirty="0"/>
            <a:t> ĐT,BD, </a:t>
          </a:r>
          <a:r>
            <a:rPr lang="en-US" sz="2000" kern="1200" dirty="0" err="1"/>
            <a:t>hỗ</a:t>
          </a:r>
          <a:r>
            <a:rPr lang="en-US" sz="2000" kern="1200" dirty="0"/>
            <a:t> </a:t>
          </a:r>
          <a:r>
            <a:rPr lang="en-US" sz="2000" kern="1200" dirty="0" err="1"/>
            <a:t>trợ</a:t>
          </a:r>
          <a:r>
            <a:rPr lang="en-US" sz="2000" kern="1200" dirty="0"/>
            <a:t> CBQLCSGD </a:t>
          </a:r>
        </a:p>
      </dsp:txBody>
      <dsp:txXfrm rot="10800000">
        <a:off x="5486388" y="3162640"/>
        <a:ext cx="1858679" cy="1858679"/>
      </dsp:txXfrm>
    </dsp:sp>
    <dsp:sp modelId="{DB6A824D-3A30-4811-9EAA-1F9FEF71AE57}">
      <dsp:nvSpPr>
        <dsp:cNvPr id="0" name=""/>
        <dsp:cNvSpPr/>
      </dsp:nvSpPr>
      <dsp:spPr>
        <a:xfrm rot="16200000">
          <a:off x="2666999" y="3124197"/>
          <a:ext cx="2628596" cy="2628596"/>
        </a:xfrm>
        <a:prstGeom prst="pieWedg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en-US" sz="2100" b="1" kern="1200" dirty="0"/>
            <a:t>4. </a:t>
          </a:r>
          <a:r>
            <a:rPr lang="en-US" sz="2100" b="1" kern="1200" dirty="0" err="1"/>
            <a:t>Cán</a:t>
          </a:r>
          <a:r>
            <a:rPr lang="en-US" sz="2100" b="1" kern="1200" dirty="0"/>
            <a:t> </a:t>
          </a:r>
          <a:r>
            <a:rPr lang="en-US" sz="2100" b="1" kern="1200" dirty="0" err="1"/>
            <a:t>bộ</a:t>
          </a:r>
          <a:r>
            <a:rPr lang="en-US" sz="2100" b="1" kern="1200" dirty="0"/>
            <a:t> </a:t>
          </a:r>
          <a:r>
            <a:rPr lang="en-US" sz="2100" b="1" kern="1200" dirty="0" err="1"/>
            <a:t>quản</a:t>
          </a:r>
          <a:r>
            <a:rPr lang="en-US" sz="2100" b="1" kern="1200" dirty="0"/>
            <a:t> </a:t>
          </a:r>
          <a:r>
            <a:rPr lang="en-US" sz="2100" b="1" kern="1200" dirty="0" err="1"/>
            <a:t>lý</a:t>
          </a:r>
          <a:r>
            <a:rPr lang="en-US" sz="2100" b="1" kern="1200" dirty="0"/>
            <a:t> </a:t>
          </a:r>
          <a:r>
            <a:rPr lang="en-US" sz="2100" b="1" kern="1200" dirty="0" err="1"/>
            <a:t>nguồn</a:t>
          </a:r>
          <a:r>
            <a:rPr lang="en-US" sz="2100" b="1" kern="1200" dirty="0"/>
            <a:t> </a:t>
          </a:r>
          <a:r>
            <a:rPr lang="en-US" sz="2100" kern="1200" dirty="0" err="1"/>
            <a:t>học</a:t>
          </a:r>
          <a:r>
            <a:rPr lang="en-US" sz="2100" kern="1200" dirty="0"/>
            <a:t> </a:t>
          </a:r>
          <a:r>
            <a:rPr lang="en-US" sz="2100" kern="1200" dirty="0" err="1"/>
            <a:t>tập</a:t>
          </a:r>
          <a:r>
            <a:rPr lang="en-US" sz="2100" kern="1200" dirty="0"/>
            <a:t>, </a:t>
          </a:r>
          <a:r>
            <a:rPr lang="en-US" sz="2100" kern="1200" dirty="0" err="1"/>
            <a:t>phấn</a:t>
          </a:r>
          <a:r>
            <a:rPr lang="en-US" sz="2100" kern="1200" dirty="0"/>
            <a:t> </a:t>
          </a:r>
          <a:r>
            <a:rPr lang="en-US" sz="2100" kern="1200" dirty="0" err="1"/>
            <a:t>đấu</a:t>
          </a:r>
          <a:r>
            <a:rPr lang="en-US" sz="2100" kern="1200" dirty="0"/>
            <a:t> </a:t>
          </a:r>
          <a:r>
            <a:rPr lang="en-US" sz="2100" kern="1200" dirty="0" err="1"/>
            <a:t>trở</a:t>
          </a:r>
          <a:r>
            <a:rPr lang="en-US" sz="2100" kern="1200" dirty="0"/>
            <a:t> </a:t>
          </a:r>
          <a:r>
            <a:rPr lang="en-US" sz="2100" kern="1200" dirty="0" err="1"/>
            <a:t>thành</a:t>
          </a:r>
          <a:r>
            <a:rPr lang="en-US" sz="2100" kern="1200" dirty="0"/>
            <a:t> HT</a:t>
          </a:r>
        </a:p>
      </dsp:txBody>
      <dsp:txXfrm rot="5400000">
        <a:off x="3436897" y="3124197"/>
        <a:ext cx="1858698" cy="1858698"/>
      </dsp:txXfrm>
    </dsp:sp>
    <dsp:sp modelId="{D4512038-1519-47D1-BBD0-CB21675BDA12}">
      <dsp:nvSpPr>
        <dsp:cNvPr id="0" name=""/>
        <dsp:cNvSpPr/>
      </dsp:nvSpPr>
      <dsp:spPr>
        <a:xfrm>
          <a:off x="4956422" y="2488946"/>
          <a:ext cx="907554" cy="789178"/>
        </a:xfrm>
        <a:prstGeom prst="circularArrow">
          <a:avLst/>
        </a:prstGeom>
        <a:solidFill>
          <a:schemeClr val="accent2">
            <a:tint val="4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8A6E4D0-BA74-4A84-B1C1-1CC3075E83E6}">
      <dsp:nvSpPr>
        <dsp:cNvPr id="0" name=""/>
        <dsp:cNvSpPr/>
      </dsp:nvSpPr>
      <dsp:spPr>
        <a:xfrm rot="10800000">
          <a:off x="4956422" y="2792476"/>
          <a:ext cx="907554" cy="789178"/>
        </a:xfrm>
        <a:prstGeom prst="circularArrow">
          <a:avLst/>
        </a:prstGeom>
        <a:solidFill>
          <a:schemeClr val="accent2">
            <a:tint val="4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2A19B-2F18-406C-B836-EEC010281EF6}">
      <dsp:nvSpPr>
        <dsp:cNvPr id="0" name=""/>
        <dsp:cNvSpPr/>
      </dsp:nvSpPr>
      <dsp:spPr>
        <a:xfrm>
          <a:off x="725804" y="0"/>
          <a:ext cx="8225790" cy="5613400"/>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B9C7C6-110F-4B63-8879-DCA4945F5A2D}">
      <dsp:nvSpPr>
        <dsp:cNvPr id="0" name=""/>
        <dsp:cNvSpPr/>
      </dsp:nvSpPr>
      <dsp:spPr>
        <a:xfrm>
          <a:off x="0" y="1727198"/>
          <a:ext cx="3114913" cy="224536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a:t>MỨC ĐẠT</a:t>
          </a:r>
        </a:p>
        <a:p>
          <a:pPr lvl="0" algn="l" defTabSz="711200">
            <a:lnSpc>
              <a:spcPct val="90000"/>
            </a:lnSpc>
            <a:spcBef>
              <a:spcPct val="0"/>
            </a:spcBef>
            <a:spcAft>
              <a:spcPct val="35000"/>
            </a:spcAft>
          </a:pPr>
          <a:r>
            <a:rPr lang="en-US" sz="1600" kern="1200" dirty="0"/>
            <a:t>-</a:t>
          </a:r>
          <a:r>
            <a:rPr lang="en-US" sz="1600" kern="1200" dirty="0" err="1"/>
            <a:t>chỉ</a:t>
          </a:r>
          <a:r>
            <a:rPr lang="en-US" sz="1600" kern="1200" dirty="0"/>
            <a:t> </a:t>
          </a:r>
          <a:r>
            <a:rPr lang="en-US" sz="1600" kern="1200" dirty="0" err="1"/>
            <a:t>đạo</a:t>
          </a:r>
          <a:r>
            <a:rPr lang="en-US" sz="1600" kern="1200" dirty="0"/>
            <a:t> </a:t>
          </a:r>
          <a:r>
            <a:rPr lang="en-US" sz="1600" kern="1200" dirty="0" err="1"/>
            <a:t>xây</a:t>
          </a:r>
          <a:r>
            <a:rPr lang="en-US" sz="1600" kern="1200" dirty="0"/>
            <a:t> </a:t>
          </a:r>
          <a:r>
            <a:rPr lang="en-US" sz="1600" kern="1200" dirty="0" err="1"/>
            <a:t>dựng</a:t>
          </a:r>
          <a:r>
            <a:rPr lang="en-US" sz="1600" kern="1200" dirty="0"/>
            <a:t>, </a:t>
          </a:r>
          <a:r>
            <a:rPr lang="en-US" sz="1600" kern="1200" dirty="0" err="1"/>
            <a:t>tổ</a:t>
          </a:r>
          <a:r>
            <a:rPr lang="en-US" sz="1600" kern="1200" dirty="0"/>
            <a:t> </a:t>
          </a:r>
          <a:r>
            <a:rPr lang="en-US" sz="1600" kern="1200" dirty="0" err="1"/>
            <a:t>chức</a:t>
          </a:r>
          <a:r>
            <a:rPr lang="en-US" sz="1600" kern="1200" dirty="0"/>
            <a:t> </a:t>
          </a:r>
          <a:r>
            <a:rPr lang="en-US" sz="1600" kern="1200" dirty="0" err="1"/>
            <a:t>thực</a:t>
          </a:r>
          <a:r>
            <a:rPr lang="en-US" sz="1600" kern="1200" dirty="0"/>
            <a:t> </a:t>
          </a:r>
          <a:r>
            <a:rPr lang="en-US" sz="1600" kern="1200" dirty="0" err="1"/>
            <a:t>hiện</a:t>
          </a:r>
          <a:r>
            <a:rPr lang="en-US" sz="1600" kern="1200" dirty="0"/>
            <a:t>  </a:t>
          </a:r>
          <a:r>
            <a:rPr lang="en-US" sz="1600" kern="1200" dirty="0" err="1"/>
            <a:t>kế</a:t>
          </a:r>
          <a:r>
            <a:rPr lang="en-US" sz="1600" kern="1200" dirty="0"/>
            <a:t> </a:t>
          </a:r>
          <a:r>
            <a:rPr lang="en-US" sz="1600" kern="1200" dirty="0" err="1"/>
            <a:t>hoạch</a:t>
          </a:r>
          <a:r>
            <a:rPr lang="en-US" sz="1600" kern="1200" dirty="0"/>
            <a:t> </a:t>
          </a:r>
          <a:r>
            <a:rPr lang="en-US" sz="1600" kern="1200" dirty="0" err="1"/>
            <a:t>dạy</a:t>
          </a:r>
          <a:r>
            <a:rPr lang="en-US" sz="1600" kern="1200" dirty="0"/>
            <a:t> </a:t>
          </a:r>
          <a:r>
            <a:rPr lang="en-US" sz="1600" kern="1200" dirty="0" err="1"/>
            <a:t>học</a:t>
          </a:r>
          <a:r>
            <a:rPr lang="en-US" sz="1600" kern="1200" dirty="0"/>
            <a:t> </a:t>
          </a:r>
          <a:r>
            <a:rPr lang="en-US" sz="1600" kern="1200" dirty="0" err="1"/>
            <a:t>và</a:t>
          </a:r>
          <a:r>
            <a:rPr lang="en-US" sz="1600" kern="1200" dirty="0"/>
            <a:t> </a:t>
          </a:r>
          <a:r>
            <a:rPr lang="en-US" sz="1600" kern="1200" dirty="0" err="1"/>
            <a:t>giáo</a:t>
          </a:r>
          <a:r>
            <a:rPr lang="en-US" sz="1600" kern="1200" dirty="0"/>
            <a:t> </a:t>
          </a:r>
          <a:r>
            <a:rPr lang="en-US" sz="1600" kern="1200" dirty="0" err="1"/>
            <a:t>dục</a:t>
          </a:r>
          <a:r>
            <a:rPr lang="en-US" sz="1600" kern="1200" dirty="0"/>
            <a:t> </a:t>
          </a:r>
          <a:r>
            <a:rPr lang="en-US" sz="1600" kern="1200" dirty="0" err="1"/>
            <a:t>của</a:t>
          </a:r>
          <a:r>
            <a:rPr lang="en-US" sz="1600" kern="1200" dirty="0"/>
            <a:t> </a:t>
          </a:r>
          <a:r>
            <a:rPr lang="en-US" sz="1600" kern="1200" dirty="0" err="1"/>
            <a:t>nhà</a:t>
          </a:r>
          <a:r>
            <a:rPr lang="en-US" sz="1600" kern="1200" dirty="0"/>
            <a:t> </a:t>
          </a:r>
          <a:r>
            <a:rPr lang="en-US" sz="1600" kern="1200" dirty="0" err="1"/>
            <a:t>trường</a:t>
          </a:r>
          <a:r>
            <a:rPr lang="en-US" sz="1600" kern="1200" dirty="0"/>
            <a:t>, </a:t>
          </a:r>
        </a:p>
        <a:p>
          <a:pPr lvl="0" algn="l" defTabSz="711200">
            <a:lnSpc>
              <a:spcPct val="90000"/>
            </a:lnSpc>
            <a:spcBef>
              <a:spcPct val="0"/>
            </a:spcBef>
            <a:spcAft>
              <a:spcPct val="35000"/>
            </a:spcAft>
          </a:pPr>
          <a:r>
            <a:rPr lang="en-US" sz="1600" kern="1200" dirty="0" err="1"/>
            <a:t>tổ</a:t>
          </a:r>
          <a:r>
            <a:rPr lang="en-US" sz="1600" kern="1200" dirty="0"/>
            <a:t> </a:t>
          </a:r>
          <a:r>
            <a:rPr lang="en-US" sz="1600" kern="1200" dirty="0" err="1"/>
            <a:t>chức</a:t>
          </a:r>
          <a:r>
            <a:rPr lang="en-US" sz="1600" kern="1200" dirty="0"/>
            <a:t> </a:t>
          </a:r>
          <a:r>
            <a:rPr lang="en-US" sz="1600" kern="1200" dirty="0" err="1"/>
            <a:t>thực</a:t>
          </a:r>
          <a:r>
            <a:rPr lang="en-US" sz="1600" kern="1200" dirty="0"/>
            <a:t> </a:t>
          </a:r>
          <a:r>
            <a:rPr lang="en-US" sz="1600" kern="1200" dirty="0" err="1"/>
            <a:t>hiện</a:t>
          </a:r>
          <a:r>
            <a:rPr lang="en-US" sz="1600" kern="1200" dirty="0"/>
            <a:t> </a:t>
          </a:r>
          <a:r>
            <a:rPr lang="en-US" sz="1600" kern="1200" dirty="0" err="1"/>
            <a:t>dạy</a:t>
          </a:r>
          <a:r>
            <a:rPr lang="en-US" sz="1600" kern="1200" dirty="0"/>
            <a:t> </a:t>
          </a:r>
          <a:r>
            <a:rPr lang="en-US" sz="1600" kern="1200" dirty="0" err="1"/>
            <a:t>học</a:t>
          </a:r>
          <a:r>
            <a:rPr lang="en-US" sz="1600" kern="1200" dirty="0"/>
            <a:t> </a:t>
          </a:r>
          <a:r>
            <a:rPr lang="en-US" sz="1600" kern="1200" dirty="0" err="1"/>
            <a:t>và</a:t>
          </a:r>
          <a:r>
            <a:rPr lang="en-US" sz="1600" kern="1200" dirty="0"/>
            <a:t> </a:t>
          </a:r>
          <a:r>
            <a:rPr lang="en-US" sz="1600" kern="1200" dirty="0" err="1"/>
            <a:t>giáo</a:t>
          </a:r>
          <a:r>
            <a:rPr lang="en-US" sz="1600" kern="1200" dirty="0"/>
            <a:t> </a:t>
          </a:r>
          <a:r>
            <a:rPr lang="en-US" sz="1600" kern="1200" dirty="0" err="1"/>
            <a:t>dục</a:t>
          </a:r>
          <a:r>
            <a:rPr lang="en-US" sz="1600" kern="1200" dirty="0"/>
            <a:t> </a:t>
          </a:r>
          <a:r>
            <a:rPr lang="en-US" sz="1600" kern="1200" dirty="0" err="1"/>
            <a:t>học</a:t>
          </a:r>
          <a:r>
            <a:rPr lang="en-US" sz="1600" kern="1200" dirty="0"/>
            <a:t>  </a:t>
          </a:r>
          <a:r>
            <a:rPr lang="en-US" sz="1600" kern="1200" dirty="0" err="1"/>
            <a:t>theo</a:t>
          </a:r>
          <a:r>
            <a:rPr lang="en-US" sz="1600" kern="1200" dirty="0"/>
            <a:t> </a:t>
          </a:r>
          <a:r>
            <a:rPr lang="en-US" sz="1600" kern="1200" dirty="0" err="1"/>
            <a:t>yêu</a:t>
          </a:r>
          <a:r>
            <a:rPr lang="en-US" sz="1600" kern="1200" dirty="0"/>
            <a:t> </a:t>
          </a:r>
          <a:r>
            <a:rPr lang="en-US" sz="1600" kern="1200" dirty="0" err="1"/>
            <a:t>cầu</a:t>
          </a:r>
          <a:r>
            <a:rPr lang="en-US" sz="1600" kern="1200" dirty="0"/>
            <a:t> </a:t>
          </a:r>
          <a:r>
            <a:rPr lang="en-US" sz="1600" kern="1200" dirty="0" err="1"/>
            <a:t>phát</a:t>
          </a:r>
          <a:r>
            <a:rPr lang="en-US" sz="1600" kern="1200" dirty="0"/>
            <a:t> </a:t>
          </a:r>
          <a:r>
            <a:rPr lang="en-US" sz="1600" kern="1200" dirty="0" err="1"/>
            <a:t>triển</a:t>
          </a:r>
          <a:r>
            <a:rPr lang="en-US" sz="1600" kern="1200" dirty="0"/>
            <a:t> </a:t>
          </a:r>
          <a:r>
            <a:rPr lang="en-US" sz="1600" kern="1200" dirty="0" err="1"/>
            <a:t>phẩm</a:t>
          </a:r>
          <a:r>
            <a:rPr lang="en-US" sz="1600" kern="1200" dirty="0"/>
            <a:t> </a:t>
          </a:r>
          <a:r>
            <a:rPr lang="en-US" sz="1600" kern="1200" dirty="0" err="1"/>
            <a:t>chất</a:t>
          </a:r>
          <a:r>
            <a:rPr lang="en-US" sz="1600" kern="1200" dirty="0"/>
            <a:t>, </a:t>
          </a:r>
          <a:r>
            <a:rPr lang="en-US" sz="1600" kern="1200" dirty="0" err="1"/>
            <a:t>năng</a:t>
          </a:r>
          <a:r>
            <a:rPr lang="en-US" sz="1600" kern="1200" dirty="0"/>
            <a:t> </a:t>
          </a:r>
          <a:r>
            <a:rPr lang="en-US" sz="1600" kern="1200" dirty="0" err="1"/>
            <a:t>lực</a:t>
          </a:r>
          <a:r>
            <a:rPr lang="en-US" sz="1600" kern="1200" dirty="0"/>
            <a:t> </a:t>
          </a:r>
          <a:r>
            <a:rPr lang="en-US" sz="1600" kern="1200" dirty="0" err="1"/>
            <a:t>học</a:t>
          </a:r>
          <a:r>
            <a:rPr lang="en-US" sz="1600" kern="1200" dirty="0"/>
            <a:t> </a:t>
          </a:r>
          <a:r>
            <a:rPr lang="en-US" sz="1600" kern="1200" dirty="0" err="1"/>
            <a:t>sinh</a:t>
          </a:r>
          <a:endParaRPr lang="en-US" sz="1600" kern="1200" dirty="0"/>
        </a:p>
      </dsp:txBody>
      <dsp:txXfrm>
        <a:off x="109609" y="1836807"/>
        <a:ext cx="2895695" cy="2026142"/>
      </dsp:txXfrm>
    </dsp:sp>
    <dsp:sp modelId="{F7C69D7B-7C4E-4B96-8910-EE615B5FC344}">
      <dsp:nvSpPr>
        <dsp:cNvPr id="0" name=""/>
        <dsp:cNvSpPr/>
      </dsp:nvSpPr>
      <dsp:spPr>
        <a:xfrm>
          <a:off x="3281243" y="1684020"/>
          <a:ext cx="3114913" cy="2245360"/>
        </a:xfrm>
        <a:prstGeom prst="roundRect">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a:t>MỨC KHÁ</a:t>
          </a:r>
        </a:p>
        <a:p>
          <a:pPr lvl="0" algn="l" defTabSz="711200">
            <a:lnSpc>
              <a:spcPct val="90000"/>
            </a:lnSpc>
            <a:spcBef>
              <a:spcPct val="0"/>
            </a:spcBef>
            <a:spcAft>
              <a:spcPct val="35000"/>
            </a:spcAft>
          </a:pPr>
          <a:r>
            <a:rPr lang="en-US" sz="1600" kern="1200" dirty="0" err="1"/>
            <a:t>Đổi</a:t>
          </a:r>
          <a:r>
            <a:rPr lang="en-US" sz="1600" kern="1200" dirty="0"/>
            <a:t> </a:t>
          </a:r>
          <a:r>
            <a:rPr lang="en-US" sz="1600" kern="1200" dirty="0" err="1"/>
            <a:t>mới</a:t>
          </a:r>
          <a:r>
            <a:rPr lang="en-US" sz="1600" kern="1200" dirty="0"/>
            <a:t>  </a:t>
          </a:r>
          <a:r>
            <a:rPr lang="en-US" sz="1600" kern="1200" dirty="0" err="1"/>
            <a:t>mới</a:t>
          </a:r>
          <a:r>
            <a:rPr lang="en-US" sz="1600" kern="1200" dirty="0"/>
            <a:t> </a:t>
          </a:r>
          <a:r>
            <a:rPr lang="en-US" sz="1600" kern="1200" dirty="0" err="1"/>
            <a:t>quản</a:t>
          </a:r>
          <a:r>
            <a:rPr lang="en-US" sz="1600" kern="1200" dirty="0"/>
            <a:t> </a:t>
          </a:r>
          <a:r>
            <a:rPr lang="en-US" sz="1600" kern="1200" dirty="0" err="1"/>
            <a:t>trị</a:t>
          </a:r>
          <a:r>
            <a:rPr lang="en-US" sz="1600" kern="1200" dirty="0"/>
            <a:t> </a:t>
          </a:r>
          <a:r>
            <a:rPr lang="en-US" sz="1600" kern="1200" dirty="0" err="1"/>
            <a:t>hoạt</a:t>
          </a:r>
          <a:r>
            <a:rPr lang="en-US" sz="1600" kern="1200" dirty="0"/>
            <a:t> </a:t>
          </a:r>
          <a:r>
            <a:rPr lang="en-US" sz="1600" kern="1200" dirty="0" err="1"/>
            <a:t>động</a:t>
          </a:r>
          <a:r>
            <a:rPr lang="en-US" sz="1600" kern="1200" dirty="0"/>
            <a:t> DH&amp;GD HS;</a:t>
          </a:r>
        </a:p>
        <a:p>
          <a:pPr lvl="0" algn="l" defTabSz="711200">
            <a:lnSpc>
              <a:spcPct val="90000"/>
            </a:lnSpc>
            <a:spcBef>
              <a:spcPct val="0"/>
            </a:spcBef>
            <a:spcAft>
              <a:spcPct val="35000"/>
            </a:spcAft>
          </a:pPr>
          <a:r>
            <a:rPr lang="en-US" sz="1600" kern="1200" dirty="0"/>
            <a:t>GV </a:t>
          </a:r>
          <a:r>
            <a:rPr lang="en-US" sz="1600" kern="1200" dirty="0" err="1"/>
            <a:t>thực</a:t>
          </a:r>
          <a:r>
            <a:rPr lang="en-US" sz="1600" kern="1200" dirty="0"/>
            <a:t> </a:t>
          </a:r>
          <a:r>
            <a:rPr lang="en-US" sz="1600" kern="1200" dirty="0" err="1"/>
            <a:t>hiện</a:t>
          </a:r>
          <a:r>
            <a:rPr lang="en-US" sz="1600" kern="1200" dirty="0"/>
            <a:t> DH,GD HS </a:t>
          </a:r>
          <a:r>
            <a:rPr lang="en-US" sz="1600" kern="1200" dirty="0" err="1"/>
            <a:t>hiệu</a:t>
          </a:r>
          <a:r>
            <a:rPr lang="en-US" sz="1600" kern="1200" dirty="0"/>
            <a:t> </a:t>
          </a:r>
          <a:r>
            <a:rPr lang="en-US" sz="1600" kern="1200" dirty="0" err="1"/>
            <a:t>quả</a:t>
          </a:r>
          <a:endParaRPr lang="en-US" sz="1600" kern="1200" dirty="0"/>
        </a:p>
        <a:p>
          <a:pPr lvl="0" algn="l" defTabSz="711200">
            <a:lnSpc>
              <a:spcPct val="90000"/>
            </a:lnSpc>
            <a:spcBef>
              <a:spcPct val="0"/>
            </a:spcBef>
            <a:spcAft>
              <a:spcPct val="35000"/>
            </a:spcAft>
          </a:pPr>
          <a:r>
            <a:rPr lang="en-US" sz="1600" kern="1200" dirty="0" err="1"/>
            <a:t>Kết</a:t>
          </a:r>
          <a:r>
            <a:rPr lang="en-US" sz="1600" kern="1200" dirty="0"/>
            <a:t> </a:t>
          </a:r>
          <a:r>
            <a:rPr lang="en-US" sz="1600" kern="1200" dirty="0" err="1"/>
            <a:t>quả</a:t>
          </a:r>
          <a:r>
            <a:rPr lang="en-US" sz="1600" kern="1200" dirty="0"/>
            <a:t> </a:t>
          </a:r>
          <a:r>
            <a:rPr lang="en-US" sz="1600" kern="1200" dirty="0" err="1"/>
            <a:t>học</a:t>
          </a:r>
          <a:r>
            <a:rPr lang="en-US" sz="1600" kern="1200" dirty="0"/>
            <a:t> </a:t>
          </a:r>
          <a:r>
            <a:rPr lang="en-US" sz="1600" kern="1200" dirty="0" err="1"/>
            <a:t>tập</a:t>
          </a:r>
          <a:r>
            <a:rPr lang="en-US" sz="1600" kern="1200" dirty="0"/>
            <a:t>, </a:t>
          </a:r>
          <a:r>
            <a:rPr lang="en-US" sz="1600" kern="1200" dirty="0" err="1"/>
            <a:t>rèn</a:t>
          </a:r>
          <a:r>
            <a:rPr lang="en-US" sz="1600" kern="1200" dirty="0"/>
            <a:t> </a:t>
          </a:r>
          <a:r>
            <a:rPr lang="en-US" sz="1600" kern="1200" dirty="0" err="1"/>
            <a:t>luyện</a:t>
          </a:r>
          <a:r>
            <a:rPr lang="en-US" sz="1600" kern="1200" dirty="0"/>
            <a:t> </a:t>
          </a:r>
          <a:r>
            <a:rPr lang="en-US" sz="1600" kern="1200" dirty="0" err="1"/>
            <a:t>của</a:t>
          </a:r>
          <a:r>
            <a:rPr lang="en-US" sz="1600" kern="1200" dirty="0"/>
            <a:t> </a:t>
          </a:r>
          <a:r>
            <a:rPr lang="en-US" sz="1600" kern="1200" dirty="0" err="1"/>
            <a:t>học</a:t>
          </a:r>
          <a:r>
            <a:rPr lang="en-US" sz="1600" kern="1200" dirty="0"/>
            <a:t> </a:t>
          </a:r>
          <a:r>
            <a:rPr lang="en-US" sz="1600" kern="1200" dirty="0" err="1"/>
            <a:t>sinh</a:t>
          </a:r>
          <a:r>
            <a:rPr lang="en-US" sz="1600" kern="1200" dirty="0"/>
            <a:t> </a:t>
          </a:r>
          <a:r>
            <a:rPr lang="en-US" sz="1600" kern="1200" dirty="0" err="1"/>
            <a:t>được</a:t>
          </a:r>
          <a:r>
            <a:rPr lang="en-US" sz="1600" kern="1200" dirty="0"/>
            <a:t> </a:t>
          </a:r>
          <a:r>
            <a:rPr lang="en-US" sz="1600" kern="1200" dirty="0" err="1"/>
            <a:t>nâng</a:t>
          </a:r>
          <a:r>
            <a:rPr lang="en-US" sz="1600" kern="1200" dirty="0"/>
            <a:t> </a:t>
          </a:r>
          <a:r>
            <a:rPr lang="en-US" sz="1600" kern="1200" dirty="0" err="1"/>
            <a:t>cao</a:t>
          </a:r>
          <a:endParaRPr lang="en-US" sz="1600" kern="1200" dirty="0"/>
        </a:p>
      </dsp:txBody>
      <dsp:txXfrm>
        <a:off x="3390852" y="1793629"/>
        <a:ext cx="2895695" cy="2026142"/>
      </dsp:txXfrm>
    </dsp:sp>
    <dsp:sp modelId="{DA77809B-6729-456F-8231-F0AB83B553CF}">
      <dsp:nvSpPr>
        <dsp:cNvPr id="0" name=""/>
        <dsp:cNvSpPr/>
      </dsp:nvSpPr>
      <dsp:spPr>
        <a:xfrm>
          <a:off x="6557447" y="1645803"/>
          <a:ext cx="3114913" cy="2245360"/>
        </a:xfrm>
        <a:prstGeom prst="roundRect">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a:t>MỨC TỐT</a:t>
          </a:r>
        </a:p>
        <a:p>
          <a:pPr lvl="0" algn="ctr" defTabSz="711200">
            <a:lnSpc>
              <a:spcPct val="90000"/>
            </a:lnSpc>
            <a:spcBef>
              <a:spcPct val="0"/>
            </a:spcBef>
            <a:spcAft>
              <a:spcPct val="35000"/>
            </a:spcAft>
          </a:pPr>
          <a:r>
            <a:rPr lang="en-US" sz="1600" kern="1200" dirty="0" err="1"/>
            <a:t>Hướng</a:t>
          </a:r>
          <a:r>
            <a:rPr lang="en-US" sz="1600" kern="1200" dirty="0"/>
            <a:t> </a:t>
          </a:r>
          <a:r>
            <a:rPr lang="en-US" sz="1600" kern="1200" dirty="0" err="1"/>
            <a:t>dẫn</a:t>
          </a:r>
          <a:r>
            <a:rPr lang="en-US" sz="1600" kern="1200" dirty="0"/>
            <a:t>, </a:t>
          </a:r>
          <a:r>
            <a:rPr lang="en-US" sz="1600" kern="1200" dirty="0" err="1"/>
            <a:t>hỗ</a:t>
          </a:r>
          <a:r>
            <a:rPr lang="en-US" sz="1600" kern="1200" dirty="0"/>
            <a:t> </a:t>
          </a:r>
          <a:r>
            <a:rPr lang="en-US" sz="1600" kern="1200" dirty="0" err="1"/>
            <a:t>trợ</a:t>
          </a:r>
          <a:r>
            <a:rPr lang="en-US" sz="1600" kern="1200" dirty="0"/>
            <a:t> </a:t>
          </a:r>
          <a:r>
            <a:rPr lang="en-US" sz="1600" kern="1200" dirty="0" err="1"/>
            <a:t>đồng</a:t>
          </a:r>
          <a:r>
            <a:rPr lang="en-US" sz="1600" kern="1200" dirty="0"/>
            <a:t> </a:t>
          </a:r>
          <a:r>
            <a:rPr lang="en-US" sz="1600" kern="1200" dirty="0" err="1"/>
            <a:t>nghiệp</a:t>
          </a:r>
          <a:r>
            <a:rPr lang="en-US" sz="1600" kern="1200" dirty="0"/>
            <a:t> </a:t>
          </a:r>
          <a:r>
            <a:rPr lang="en-US" sz="1600" kern="1200" dirty="0" err="1"/>
            <a:t>quản</a:t>
          </a:r>
          <a:r>
            <a:rPr lang="en-US" sz="1600" kern="1200" dirty="0"/>
            <a:t> </a:t>
          </a:r>
          <a:r>
            <a:rPr lang="en-US" sz="1600" kern="1200" dirty="0" err="1"/>
            <a:t>trị</a:t>
          </a:r>
          <a:r>
            <a:rPr lang="en-US" sz="1600" kern="1200" dirty="0"/>
            <a:t> </a:t>
          </a:r>
          <a:r>
            <a:rPr lang="en-US" sz="1600" kern="1200" dirty="0" err="1"/>
            <a:t>hoạt</a:t>
          </a:r>
          <a:r>
            <a:rPr lang="en-US" sz="1600" kern="1200" dirty="0"/>
            <a:t> </a:t>
          </a:r>
          <a:r>
            <a:rPr lang="en-US" sz="1600" kern="1200" dirty="0" err="1"/>
            <a:t>động</a:t>
          </a:r>
          <a:r>
            <a:rPr lang="en-US" sz="1600" kern="1200" dirty="0"/>
            <a:t> </a:t>
          </a:r>
          <a:r>
            <a:rPr lang="en-US" sz="1600" kern="1200" dirty="0" err="1"/>
            <a:t>dạy</a:t>
          </a:r>
          <a:r>
            <a:rPr lang="en-US" sz="1600" kern="1200" dirty="0"/>
            <a:t> </a:t>
          </a:r>
          <a:r>
            <a:rPr lang="en-US" sz="1600" kern="1200" dirty="0" err="1"/>
            <a:t>học</a:t>
          </a:r>
          <a:r>
            <a:rPr lang="en-US" sz="1600" kern="1200" dirty="0"/>
            <a:t> </a:t>
          </a:r>
          <a:r>
            <a:rPr lang="en-US" sz="1600" kern="1200" dirty="0" err="1"/>
            <a:t>và</a:t>
          </a:r>
          <a:r>
            <a:rPr lang="en-US" sz="1600" kern="1200" dirty="0"/>
            <a:t> </a:t>
          </a:r>
          <a:r>
            <a:rPr lang="en-US" sz="1600" kern="1200" dirty="0" err="1"/>
            <a:t>giáo</a:t>
          </a:r>
          <a:r>
            <a:rPr lang="en-US" sz="1600" kern="1200" dirty="0"/>
            <a:t> </a:t>
          </a:r>
          <a:r>
            <a:rPr lang="en-US" sz="1600" kern="1200" dirty="0" err="1"/>
            <a:t>dục</a:t>
          </a:r>
          <a:r>
            <a:rPr lang="en-US" sz="1600" kern="1200" dirty="0"/>
            <a:t> </a:t>
          </a:r>
          <a:r>
            <a:rPr lang="en-US" sz="1600" kern="1200" dirty="0" err="1"/>
            <a:t>học</a:t>
          </a:r>
          <a:r>
            <a:rPr lang="en-US" sz="1600" kern="1200" dirty="0"/>
            <a:t> </a:t>
          </a:r>
          <a:r>
            <a:rPr lang="en-US" sz="1600" kern="1200" dirty="0" err="1"/>
            <a:t>sinh</a:t>
          </a:r>
          <a:endParaRPr lang="en-US" sz="1600" kern="1200" dirty="0"/>
        </a:p>
      </dsp:txBody>
      <dsp:txXfrm>
        <a:off x="6667056" y="1755412"/>
        <a:ext cx="2895695" cy="2026142"/>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2A19B-2F18-406C-B836-EEC010281EF6}">
      <dsp:nvSpPr>
        <dsp:cNvPr id="0" name=""/>
        <dsp:cNvSpPr/>
      </dsp:nvSpPr>
      <dsp:spPr>
        <a:xfrm>
          <a:off x="634364" y="0"/>
          <a:ext cx="7189470" cy="5080000"/>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B9C7C6-110F-4B63-8879-DCA4945F5A2D}">
      <dsp:nvSpPr>
        <dsp:cNvPr id="0" name=""/>
        <dsp:cNvSpPr/>
      </dsp:nvSpPr>
      <dsp:spPr>
        <a:xfrm>
          <a:off x="4129" y="1523999"/>
          <a:ext cx="2725787" cy="203200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a:t>MỨC ĐẠT</a:t>
          </a:r>
        </a:p>
        <a:p>
          <a:pPr lvl="0" algn="ctr" defTabSz="889000">
            <a:lnSpc>
              <a:spcPct val="90000"/>
            </a:lnSpc>
            <a:spcBef>
              <a:spcPct val="0"/>
            </a:spcBef>
            <a:spcAft>
              <a:spcPct val="35000"/>
            </a:spcAft>
          </a:pPr>
          <a:r>
            <a:rPr lang="en-US" sz="2000" kern="1200" dirty="0"/>
            <a:t>- XD  </a:t>
          </a:r>
          <a:r>
            <a:rPr lang="en-US" sz="2000" kern="1200" dirty="0" err="1"/>
            <a:t>đề</a:t>
          </a:r>
          <a:r>
            <a:rPr lang="en-US" sz="2000" kern="1200" dirty="0"/>
            <a:t> </a:t>
          </a:r>
          <a:r>
            <a:rPr lang="en-US" sz="2000" kern="1200" dirty="0" err="1"/>
            <a:t>án</a:t>
          </a:r>
          <a:r>
            <a:rPr lang="en-US" sz="2000" kern="1200" dirty="0"/>
            <a:t> </a:t>
          </a:r>
          <a:r>
            <a:rPr lang="en-US" sz="2000" kern="1200" dirty="0" err="1"/>
            <a:t>vị</a:t>
          </a:r>
          <a:r>
            <a:rPr lang="en-US" sz="2000" kern="1200" dirty="0"/>
            <a:t> </a:t>
          </a:r>
          <a:r>
            <a:rPr lang="en-US" sz="2000" kern="1200" dirty="0" err="1"/>
            <a:t>trí</a:t>
          </a:r>
          <a:r>
            <a:rPr lang="en-US" sz="2000" kern="1200" dirty="0"/>
            <a:t> </a:t>
          </a:r>
          <a:r>
            <a:rPr lang="en-US" sz="2000" kern="1200" dirty="0" err="1"/>
            <a:t>việc</a:t>
          </a:r>
          <a:r>
            <a:rPr lang="en-US" sz="2000" kern="1200" dirty="0"/>
            <a:t> </a:t>
          </a:r>
          <a:r>
            <a:rPr lang="en-US" sz="2000" kern="1200" dirty="0" err="1"/>
            <a:t>làm</a:t>
          </a:r>
          <a:r>
            <a:rPr lang="en-US" sz="2000" kern="1200" dirty="0"/>
            <a:t>; </a:t>
          </a:r>
          <a:r>
            <a:rPr lang="en-US" sz="2000" kern="1200" dirty="0" err="1"/>
            <a:t>chủ</a:t>
          </a:r>
          <a:r>
            <a:rPr lang="en-US" sz="2000" kern="1200" dirty="0"/>
            <a:t> </a:t>
          </a:r>
          <a:r>
            <a:rPr lang="en-US" sz="2000" kern="1200" dirty="0" err="1"/>
            <a:t>động</a:t>
          </a:r>
          <a:r>
            <a:rPr lang="en-US" sz="2000" kern="1200" dirty="0"/>
            <a:t> </a:t>
          </a:r>
          <a:r>
            <a:rPr lang="en-US" sz="2000" kern="1200" dirty="0" err="1"/>
            <a:t>đề</a:t>
          </a:r>
          <a:r>
            <a:rPr lang="en-US" sz="2000" kern="1200" dirty="0"/>
            <a:t> </a:t>
          </a:r>
          <a:r>
            <a:rPr lang="en-US" sz="2000" kern="1200" dirty="0" err="1"/>
            <a:t>xuất</a:t>
          </a:r>
          <a:r>
            <a:rPr lang="en-US" sz="2000" kern="1200" dirty="0"/>
            <a:t> </a:t>
          </a:r>
          <a:r>
            <a:rPr lang="en-US" sz="2000" kern="1200" dirty="0" err="1"/>
            <a:t>tuyển</a:t>
          </a:r>
          <a:r>
            <a:rPr lang="en-US" sz="2000" kern="1200" dirty="0"/>
            <a:t> </a:t>
          </a:r>
          <a:r>
            <a:rPr lang="en-US" sz="2000" kern="1200" dirty="0" err="1"/>
            <a:t>dụng</a:t>
          </a:r>
          <a:r>
            <a:rPr lang="en-US" sz="2000" kern="1200" dirty="0"/>
            <a:t>, </a:t>
          </a:r>
          <a:r>
            <a:rPr lang="en-US" sz="2000" kern="1200" dirty="0" err="1"/>
            <a:t>sử</a:t>
          </a:r>
          <a:r>
            <a:rPr lang="en-US" sz="2000" kern="1200" dirty="0"/>
            <a:t> </a:t>
          </a:r>
          <a:r>
            <a:rPr lang="en-US" sz="2000" kern="1200" dirty="0" err="1"/>
            <a:t>dugj</a:t>
          </a:r>
          <a:r>
            <a:rPr lang="en-US" sz="2000" kern="1200" dirty="0"/>
            <a:t>  </a:t>
          </a:r>
          <a:r>
            <a:rPr lang="en-US" sz="2000" kern="1200" dirty="0" err="1"/>
            <a:t>nhân</a:t>
          </a:r>
          <a:r>
            <a:rPr lang="en-US" sz="2000" kern="1200" dirty="0"/>
            <a:t> </a:t>
          </a:r>
          <a:r>
            <a:rPr lang="en-US" sz="2000" kern="1200" dirty="0" err="1"/>
            <a:t>sự</a:t>
          </a:r>
          <a:r>
            <a:rPr lang="en-US" sz="2000" kern="1200" dirty="0"/>
            <a:t> </a:t>
          </a:r>
          <a:r>
            <a:rPr lang="en-US" sz="2000" kern="1200" dirty="0" err="1"/>
            <a:t>theo</a:t>
          </a:r>
          <a:r>
            <a:rPr lang="en-US" sz="2000" kern="1200" dirty="0"/>
            <a:t> </a:t>
          </a:r>
          <a:r>
            <a:rPr lang="en-US" sz="2000" kern="1200" dirty="0" err="1"/>
            <a:t>quy</a:t>
          </a:r>
          <a:r>
            <a:rPr lang="en-US" sz="2000" kern="1200" dirty="0"/>
            <a:t> </a:t>
          </a:r>
          <a:r>
            <a:rPr lang="en-US" sz="2000" kern="1200" dirty="0" err="1"/>
            <a:t>định</a:t>
          </a:r>
          <a:r>
            <a:rPr lang="en-US" sz="2000" kern="1200" dirty="0"/>
            <a:t>; </a:t>
          </a:r>
        </a:p>
      </dsp:txBody>
      <dsp:txXfrm>
        <a:off x="103323" y="1623193"/>
        <a:ext cx="2527399" cy="1833612"/>
      </dsp:txXfrm>
    </dsp:sp>
    <dsp:sp modelId="{F7C69D7B-7C4E-4B96-8910-EE615B5FC344}">
      <dsp:nvSpPr>
        <dsp:cNvPr id="0" name=""/>
        <dsp:cNvSpPr/>
      </dsp:nvSpPr>
      <dsp:spPr>
        <a:xfrm>
          <a:off x="2853419" y="1489415"/>
          <a:ext cx="2725787" cy="2032000"/>
        </a:xfrm>
        <a:prstGeom prst="roundRect">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a:t>MỨC KHÁ</a:t>
          </a:r>
        </a:p>
        <a:p>
          <a:pPr lvl="0" algn="ctr" defTabSz="800100">
            <a:lnSpc>
              <a:spcPct val="90000"/>
            </a:lnSpc>
            <a:spcBef>
              <a:spcPct val="0"/>
            </a:spcBef>
            <a:spcAft>
              <a:spcPct val="35000"/>
            </a:spcAft>
          </a:pPr>
          <a:r>
            <a:rPr lang="en-US" sz="1800" kern="1200" dirty="0" err="1"/>
            <a:t>Sử</a:t>
          </a:r>
          <a:r>
            <a:rPr lang="en-US" sz="1800" kern="1200" dirty="0"/>
            <a:t> </a:t>
          </a:r>
          <a:r>
            <a:rPr lang="en-US" sz="1800" kern="1200" dirty="0" err="1"/>
            <a:t>dụng</a:t>
          </a:r>
          <a:r>
            <a:rPr lang="en-US" sz="1800" kern="1200" dirty="0"/>
            <a:t> , </a:t>
          </a:r>
          <a:r>
            <a:rPr lang="en-US" sz="1800" kern="1200" dirty="0" err="1"/>
            <a:t>đánh</a:t>
          </a:r>
          <a:r>
            <a:rPr lang="en-US" sz="1800" kern="1200" dirty="0"/>
            <a:t> </a:t>
          </a:r>
          <a:r>
            <a:rPr lang="en-US" sz="1800" kern="1200" dirty="0" err="1"/>
            <a:t>giá</a:t>
          </a:r>
          <a:r>
            <a:rPr lang="en-US" sz="1800" kern="1200" dirty="0"/>
            <a:t> , </a:t>
          </a:r>
          <a:r>
            <a:rPr lang="en-US" sz="1800" kern="1200" dirty="0" err="1"/>
            <a:t>phát</a:t>
          </a:r>
          <a:r>
            <a:rPr lang="en-US" sz="1800" kern="1200" dirty="0"/>
            <a:t> </a:t>
          </a:r>
          <a:r>
            <a:rPr lang="en-US" sz="1800" kern="1200" dirty="0" err="1"/>
            <a:t>triển</a:t>
          </a:r>
          <a:r>
            <a:rPr lang="en-US" sz="1800" kern="1200" dirty="0"/>
            <a:t> NL </a:t>
          </a:r>
          <a:r>
            <a:rPr lang="en-US" sz="1800" kern="1200" dirty="0" err="1"/>
            <a:t>giáo</a:t>
          </a:r>
          <a:r>
            <a:rPr lang="en-US" sz="1800" kern="1200" dirty="0"/>
            <a:t> </a:t>
          </a:r>
          <a:r>
            <a:rPr lang="en-US" sz="1800" kern="1200" dirty="0" err="1"/>
            <a:t>viên</a:t>
          </a:r>
          <a:r>
            <a:rPr lang="en-US" sz="1800" kern="1200" dirty="0"/>
            <a:t>, </a:t>
          </a:r>
          <a:r>
            <a:rPr lang="en-US" sz="1800" kern="1200" dirty="0" err="1"/>
            <a:t>nhân</a:t>
          </a:r>
          <a:r>
            <a:rPr lang="en-US" sz="1800" kern="1200" dirty="0"/>
            <a:t> </a:t>
          </a:r>
          <a:r>
            <a:rPr lang="en-US" sz="1800" kern="1200" dirty="0" err="1"/>
            <a:t>viên</a:t>
          </a:r>
          <a:r>
            <a:rPr lang="en-US" sz="1800" kern="1200" dirty="0"/>
            <a:t> </a:t>
          </a:r>
          <a:r>
            <a:rPr lang="en-US" sz="1800" kern="1200" dirty="0" err="1"/>
            <a:t>đúng</a:t>
          </a:r>
          <a:r>
            <a:rPr lang="en-US" sz="1800" kern="1200" dirty="0"/>
            <a:t> </a:t>
          </a:r>
          <a:r>
            <a:rPr lang="en-US" sz="1800" kern="1200" dirty="0" err="1"/>
            <a:t>chuyên</a:t>
          </a:r>
          <a:r>
            <a:rPr lang="en-US" sz="1800" kern="1200" dirty="0"/>
            <a:t> </a:t>
          </a:r>
          <a:r>
            <a:rPr lang="en-US" sz="1800" kern="1200" dirty="0" err="1"/>
            <a:t>môn</a:t>
          </a:r>
          <a:r>
            <a:rPr lang="en-US" sz="1800" kern="1200" dirty="0"/>
            <a:t>, </a:t>
          </a:r>
          <a:r>
            <a:rPr lang="en-US" sz="1800" kern="1200" dirty="0" err="1"/>
            <a:t>nghiệp</a:t>
          </a:r>
          <a:r>
            <a:rPr lang="en-US" sz="1800" kern="1200" dirty="0"/>
            <a:t> </a:t>
          </a:r>
          <a:r>
            <a:rPr lang="en-US" sz="1800" kern="1200" dirty="0" err="1"/>
            <a:t>vụ</a:t>
          </a:r>
          <a:r>
            <a:rPr lang="en-US" sz="1800" kern="1200" dirty="0"/>
            <a:t> </a:t>
          </a:r>
          <a:r>
            <a:rPr lang="en-US" sz="1800" kern="1200" dirty="0" err="1"/>
            <a:t>đảm</a:t>
          </a:r>
          <a:r>
            <a:rPr lang="en-US" sz="1800" kern="1200" dirty="0"/>
            <a:t> </a:t>
          </a:r>
          <a:r>
            <a:rPr lang="en-US" sz="1800" kern="1200" dirty="0" err="1"/>
            <a:t>bảo</a:t>
          </a:r>
          <a:r>
            <a:rPr lang="en-US" sz="1800" kern="1200" dirty="0"/>
            <a:t> </a:t>
          </a:r>
          <a:r>
            <a:rPr lang="en-US" sz="1800" kern="1200" dirty="0" err="1"/>
            <a:t>tinh</a:t>
          </a:r>
          <a:r>
            <a:rPr lang="en-US" sz="1800" kern="1200" dirty="0"/>
            <a:t> </a:t>
          </a:r>
          <a:r>
            <a:rPr lang="en-US" sz="1800" kern="1200" dirty="0" err="1"/>
            <a:t>gọn</a:t>
          </a:r>
          <a:r>
            <a:rPr lang="en-US" sz="1800" kern="1200" dirty="0"/>
            <a:t>, </a:t>
          </a:r>
          <a:r>
            <a:rPr lang="en-US" sz="1800" kern="1200" dirty="0" err="1"/>
            <a:t>hiệu</a:t>
          </a:r>
          <a:r>
            <a:rPr lang="en-US" sz="1800" kern="1200" dirty="0"/>
            <a:t> </a:t>
          </a:r>
          <a:r>
            <a:rPr lang="en-US" sz="1800" kern="1200" dirty="0" err="1"/>
            <a:t>quả</a:t>
          </a:r>
          <a:r>
            <a:rPr lang="en-US" sz="1800" kern="1200" dirty="0"/>
            <a:t>; </a:t>
          </a:r>
        </a:p>
      </dsp:txBody>
      <dsp:txXfrm>
        <a:off x="2952613" y="1588609"/>
        <a:ext cx="2527399" cy="1833612"/>
      </dsp:txXfrm>
    </dsp:sp>
    <dsp:sp modelId="{DA77809B-6729-456F-8231-F0AB83B553CF}">
      <dsp:nvSpPr>
        <dsp:cNvPr id="0" name=""/>
        <dsp:cNvSpPr/>
      </dsp:nvSpPr>
      <dsp:spPr>
        <a:xfrm>
          <a:off x="5732412" y="1489415"/>
          <a:ext cx="2725787" cy="2032000"/>
        </a:xfrm>
        <a:prstGeom prst="roundRect">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a:t>MỨC TỐT</a:t>
          </a:r>
        </a:p>
        <a:p>
          <a:pPr lvl="0" algn="ctr" defTabSz="800100">
            <a:lnSpc>
              <a:spcPct val="90000"/>
            </a:lnSpc>
            <a:spcBef>
              <a:spcPct val="0"/>
            </a:spcBef>
            <a:spcAft>
              <a:spcPct val="35000"/>
            </a:spcAft>
          </a:pPr>
          <a:r>
            <a:rPr lang="en-US" sz="1800" kern="1200" dirty="0" err="1"/>
            <a:t>Hướng</a:t>
          </a:r>
          <a:r>
            <a:rPr lang="en-US" sz="1800" kern="1200" dirty="0"/>
            <a:t> </a:t>
          </a:r>
          <a:r>
            <a:rPr lang="en-US" sz="1800" kern="1200" dirty="0" err="1"/>
            <a:t>dẫn</a:t>
          </a:r>
          <a:r>
            <a:rPr lang="en-US" sz="1800" kern="1200" dirty="0"/>
            <a:t>, </a:t>
          </a:r>
          <a:r>
            <a:rPr lang="en-US" sz="1800" kern="1200" dirty="0" err="1"/>
            <a:t>hỗ</a:t>
          </a:r>
          <a:r>
            <a:rPr lang="en-US" sz="1800" kern="1200" dirty="0"/>
            <a:t> </a:t>
          </a:r>
          <a:r>
            <a:rPr lang="en-US" sz="1800" kern="1200" dirty="0" err="1"/>
            <a:t>trợ</a:t>
          </a:r>
          <a:r>
            <a:rPr lang="en-US" sz="1800" kern="1200" dirty="0"/>
            <a:t> </a:t>
          </a:r>
          <a:r>
            <a:rPr lang="en-US" sz="1800" kern="1200" dirty="0" err="1"/>
            <a:t>cán</a:t>
          </a:r>
          <a:r>
            <a:rPr lang="en-US" sz="1800" kern="1200" dirty="0"/>
            <a:t> </a:t>
          </a:r>
          <a:r>
            <a:rPr lang="en-US" sz="1800" kern="1200" dirty="0" err="1"/>
            <a:t>bộ</a:t>
          </a:r>
          <a:r>
            <a:rPr lang="en-US" sz="1800" kern="1200" dirty="0"/>
            <a:t> </a:t>
          </a:r>
          <a:r>
            <a:rPr lang="en-US" sz="1800" kern="1200" dirty="0" err="1"/>
            <a:t>quản</a:t>
          </a:r>
          <a:r>
            <a:rPr lang="en-US" sz="1800" kern="1200" dirty="0"/>
            <a:t> </a:t>
          </a:r>
          <a:r>
            <a:rPr lang="en-US" sz="1800" kern="1200" dirty="0" err="1"/>
            <a:t>lý</a:t>
          </a:r>
          <a:r>
            <a:rPr lang="en-US" sz="1800" kern="1200" dirty="0"/>
            <a:t> </a:t>
          </a:r>
          <a:r>
            <a:rPr lang="en-US" sz="1800" kern="1200" dirty="0" err="1"/>
            <a:t>cơ</a:t>
          </a:r>
          <a:r>
            <a:rPr lang="en-US" sz="1800" kern="1200" dirty="0"/>
            <a:t> </a:t>
          </a:r>
          <a:r>
            <a:rPr lang="en-US" sz="1800" kern="1200" dirty="0" err="1"/>
            <a:t>sở</a:t>
          </a:r>
          <a:r>
            <a:rPr lang="en-US" sz="1800" kern="1200" dirty="0"/>
            <a:t> </a:t>
          </a:r>
          <a:r>
            <a:rPr lang="en-US" sz="1800" kern="1200" dirty="0" err="1"/>
            <a:t>giáo</a:t>
          </a:r>
          <a:r>
            <a:rPr lang="en-US" sz="1800" kern="1200" dirty="0"/>
            <a:t> </a:t>
          </a:r>
          <a:r>
            <a:rPr lang="en-US" sz="1800" kern="1200" dirty="0" err="1"/>
            <a:t>dục</a:t>
          </a:r>
          <a:r>
            <a:rPr lang="en-US" sz="1800" kern="1200" dirty="0"/>
            <a:t> </a:t>
          </a:r>
          <a:r>
            <a:rPr lang="en-US" sz="1800" kern="1200" dirty="0" err="1"/>
            <a:t>phổ</a:t>
          </a:r>
          <a:r>
            <a:rPr lang="en-US" sz="1800" kern="1200" dirty="0"/>
            <a:t> </a:t>
          </a:r>
          <a:r>
            <a:rPr lang="en-US" sz="1800" kern="1200" dirty="0" err="1"/>
            <a:t>thông</a:t>
          </a:r>
          <a:r>
            <a:rPr lang="en-US" sz="1800" kern="1200" dirty="0"/>
            <a:t> </a:t>
          </a:r>
          <a:r>
            <a:rPr lang="en-US" sz="1800" kern="1200" dirty="0" err="1"/>
            <a:t>về</a:t>
          </a:r>
          <a:r>
            <a:rPr lang="en-US" sz="1800" kern="1200" dirty="0"/>
            <a:t> </a:t>
          </a:r>
          <a:r>
            <a:rPr lang="en-US" sz="1800" kern="1200" dirty="0" err="1"/>
            <a:t>quản</a:t>
          </a:r>
          <a:r>
            <a:rPr lang="en-US" sz="1800" kern="1200" dirty="0"/>
            <a:t> </a:t>
          </a:r>
          <a:r>
            <a:rPr lang="en-US" sz="1800" kern="1200" dirty="0" err="1"/>
            <a:t>trị</a:t>
          </a:r>
          <a:r>
            <a:rPr lang="en-US" sz="1800" kern="1200" dirty="0"/>
            <a:t> </a:t>
          </a:r>
          <a:r>
            <a:rPr lang="en-US" sz="1800" kern="1200" dirty="0" err="1"/>
            <a:t>nhân</a:t>
          </a:r>
          <a:r>
            <a:rPr lang="en-US" sz="1800" kern="1200" dirty="0"/>
            <a:t> </a:t>
          </a:r>
          <a:r>
            <a:rPr lang="en-US" sz="1800" kern="1200" dirty="0" err="1"/>
            <a:t>sự</a:t>
          </a:r>
          <a:r>
            <a:rPr lang="en-US" sz="1800" kern="1200" dirty="0"/>
            <a:t> </a:t>
          </a:r>
          <a:r>
            <a:rPr lang="en-US" sz="1800" kern="1200" dirty="0" err="1"/>
            <a:t>trong</a:t>
          </a:r>
          <a:r>
            <a:rPr lang="en-US" sz="1800" kern="1200" dirty="0"/>
            <a:t> </a:t>
          </a:r>
          <a:r>
            <a:rPr lang="en-US" sz="1800" kern="1200" dirty="0" err="1"/>
            <a:t>nhà</a:t>
          </a:r>
          <a:r>
            <a:rPr lang="en-US" sz="1800" kern="1200" dirty="0"/>
            <a:t> </a:t>
          </a:r>
          <a:r>
            <a:rPr lang="en-US" sz="1800" kern="1200" dirty="0" err="1"/>
            <a:t>trường</a:t>
          </a:r>
          <a:r>
            <a:rPr lang="en-US" sz="1800" kern="1200" dirty="0"/>
            <a:t>.</a:t>
          </a:r>
        </a:p>
      </dsp:txBody>
      <dsp:txXfrm>
        <a:off x="5831606" y="1588609"/>
        <a:ext cx="2527399" cy="1833612"/>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2A19B-2F18-406C-B836-EEC010281EF6}">
      <dsp:nvSpPr>
        <dsp:cNvPr id="0" name=""/>
        <dsp:cNvSpPr/>
      </dsp:nvSpPr>
      <dsp:spPr>
        <a:xfrm>
          <a:off x="634364" y="0"/>
          <a:ext cx="7189470" cy="5080000"/>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B9C7C6-110F-4B63-8879-DCA4945F5A2D}">
      <dsp:nvSpPr>
        <dsp:cNvPr id="0" name=""/>
        <dsp:cNvSpPr/>
      </dsp:nvSpPr>
      <dsp:spPr>
        <a:xfrm>
          <a:off x="286620" y="1523999"/>
          <a:ext cx="2537460" cy="203200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a:t>MỨC ĐẠT</a:t>
          </a:r>
        </a:p>
        <a:p>
          <a:pPr lvl="0" algn="ctr" defTabSz="577850">
            <a:lnSpc>
              <a:spcPct val="90000"/>
            </a:lnSpc>
            <a:spcBef>
              <a:spcPct val="0"/>
            </a:spcBef>
            <a:spcAft>
              <a:spcPct val="35000"/>
            </a:spcAft>
          </a:pPr>
          <a:r>
            <a:rPr lang="en-US" sz="1300" kern="1200" dirty="0" err="1"/>
            <a:t>chỉ</a:t>
          </a:r>
          <a:r>
            <a:rPr lang="en-US" sz="1300" kern="1200" dirty="0"/>
            <a:t> </a:t>
          </a:r>
          <a:r>
            <a:rPr lang="en-US" sz="1300" kern="1200" dirty="0" err="1"/>
            <a:t>đạo</a:t>
          </a:r>
          <a:r>
            <a:rPr lang="en-US" sz="1300" kern="1200" dirty="0"/>
            <a:t> </a:t>
          </a:r>
          <a:r>
            <a:rPr lang="en-US" sz="1300" kern="1200" dirty="0" err="1"/>
            <a:t>xây</a:t>
          </a:r>
          <a:r>
            <a:rPr lang="en-US" sz="1300" kern="1200" dirty="0"/>
            <a:t> </a:t>
          </a:r>
          <a:r>
            <a:rPr lang="en-US" sz="1300" kern="1200" dirty="0" err="1"/>
            <a:t>dựng</a:t>
          </a:r>
          <a:r>
            <a:rPr lang="en-US" sz="1300" kern="1200" dirty="0"/>
            <a:t> </a:t>
          </a:r>
          <a:r>
            <a:rPr lang="en-US" sz="1300" kern="1200" dirty="0" err="1"/>
            <a:t>và</a:t>
          </a:r>
          <a:r>
            <a:rPr lang="en-US" sz="1300" kern="1200" dirty="0"/>
            <a:t> </a:t>
          </a:r>
          <a:r>
            <a:rPr lang="en-US" sz="1300" kern="1200" dirty="0" err="1"/>
            <a:t>tổ</a:t>
          </a:r>
          <a:r>
            <a:rPr lang="en-US" sz="1300" kern="1200" dirty="0"/>
            <a:t> </a:t>
          </a:r>
          <a:r>
            <a:rPr lang="en-US" sz="1300" kern="1200" dirty="0" err="1"/>
            <a:t>chức</a:t>
          </a:r>
          <a:r>
            <a:rPr lang="en-US" sz="1300" kern="1200" dirty="0"/>
            <a:t> </a:t>
          </a:r>
          <a:r>
            <a:rPr lang="en-US" sz="1300" kern="1200" dirty="0" err="1"/>
            <a:t>thực</a:t>
          </a:r>
          <a:r>
            <a:rPr lang="en-US" sz="1300" kern="1200" dirty="0"/>
            <a:t> </a:t>
          </a:r>
          <a:r>
            <a:rPr lang="en-US" sz="1300" kern="1200" dirty="0" err="1"/>
            <a:t>hiện</a:t>
          </a:r>
          <a:r>
            <a:rPr lang="en-US" sz="1300" kern="1200" dirty="0"/>
            <a:t> </a:t>
          </a:r>
          <a:r>
            <a:rPr lang="en-US" sz="1300" kern="1200" dirty="0" err="1"/>
            <a:t>các</a:t>
          </a:r>
          <a:r>
            <a:rPr lang="en-US" sz="1300" kern="1200" dirty="0"/>
            <a:t> </a:t>
          </a:r>
          <a:r>
            <a:rPr lang="en-US" sz="1300" kern="1200" dirty="0" err="1"/>
            <a:t>quy</a:t>
          </a:r>
          <a:r>
            <a:rPr lang="en-US" sz="1300" kern="1200" dirty="0"/>
            <a:t> </a:t>
          </a:r>
          <a:r>
            <a:rPr lang="en-US" sz="1300" kern="1200" dirty="0" err="1"/>
            <a:t>định</a:t>
          </a:r>
          <a:r>
            <a:rPr lang="en-US" sz="1300" kern="1200" dirty="0"/>
            <a:t> </a:t>
          </a:r>
          <a:r>
            <a:rPr lang="en-US" sz="1300" kern="1200" dirty="0" err="1"/>
            <a:t>cụ</a:t>
          </a:r>
          <a:r>
            <a:rPr lang="en-US" sz="1300" kern="1200" dirty="0"/>
            <a:t> </a:t>
          </a:r>
          <a:r>
            <a:rPr lang="en-US" sz="1300" kern="1200" dirty="0" err="1"/>
            <a:t>thể</a:t>
          </a:r>
          <a:r>
            <a:rPr lang="en-US" sz="1300" kern="1200" dirty="0"/>
            <a:t> </a:t>
          </a:r>
          <a:r>
            <a:rPr lang="en-US" sz="1300" kern="1200" dirty="0" err="1"/>
            <a:t>về</a:t>
          </a:r>
          <a:r>
            <a:rPr lang="en-US" sz="1300" kern="1200" dirty="0"/>
            <a:t> </a:t>
          </a:r>
          <a:r>
            <a:rPr lang="en-US" sz="1300" kern="1200" dirty="0" err="1"/>
            <a:t>tổ</a:t>
          </a:r>
          <a:r>
            <a:rPr lang="en-US" sz="1300" kern="1200" dirty="0"/>
            <a:t> </a:t>
          </a:r>
          <a:r>
            <a:rPr lang="en-US" sz="1300" kern="1200" dirty="0" err="1"/>
            <a:t>chức</a:t>
          </a:r>
          <a:r>
            <a:rPr lang="en-US" sz="1300" kern="1200" dirty="0"/>
            <a:t>, </a:t>
          </a:r>
          <a:r>
            <a:rPr lang="en-US" sz="1300" kern="1200" dirty="0" err="1"/>
            <a:t>hành</a:t>
          </a:r>
          <a:r>
            <a:rPr lang="en-US" sz="1300" kern="1200" dirty="0"/>
            <a:t> </a:t>
          </a:r>
          <a:r>
            <a:rPr lang="en-US" sz="1300" kern="1200" dirty="0" err="1"/>
            <a:t>chính</a:t>
          </a:r>
          <a:r>
            <a:rPr lang="en-US" sz="1300" kern="1200" dirty="0"/>
            <a:t> </a:t>
          </a:r>
          <a:r>
            <a:rPr lang="en-US" sz="1300" kern="1200" dirty="0" err="1"/>
            <a:t>trong</a:t>
          </a:r>
          <a:r>
            <a:rPr lang="en-US" sz="1300" kern="1200" dirty="0"/>
            <a:t> </a:t>
          </a:r>
          <a:r>
            <a:rPr lang="en-US" sz="1300" kern="1200" dirty="0" err="1"/>
            <a:t>nhà</a:t>
          </a:r>
          <a:r>
            <a:rPr lang="en-US" sz="1300" kern="1200" dirty="0"/>
            <a:t> </a:t>
          </a:r>
          <a:r>
            <a:rPr lang="en-US" sz="1300" kern="1200" dirty="0" err="1"/>
            <a:t>trường</a:t>
          </a:r>
          <a:r>
            <a:rPr lang="en-US" sz="1300" kern="1200" dirty="0"/>
            <a:t>; </a:t>
          </a:r>
          <a:r>
            <a:rPr lang="en-US" sz="1300" kern="1200" dirty="0" err="1"/>
            <a:t>thực</a:t>
          </a:r>
          <a:r>
            <a:rPr lang="en-US" sz="1300" kern="1200" dirty="0"/>
            <a:t> </a:t>
          </a:r>
          <a:r>
            <a:rPr lang="en-US" sz="1300" kern="1200" dirty="0" err="1"/>
            <a:t>hiện</a:t>
          </a:r>
          <a:r>
            <a:rPr lang="en-US" sz="1300" kern="1200" dirty="0"/>
            <a:t> </a:t>
          </a:r>
          <a:r>
            <a:rPr lang="en-US" sz="1300" kern="1200" dirty="0" err="1"/>
            <a:t>phân</a:t>
          </a:r>
          <a:r>
            <a:rPr lang="en-US" sz="1300" kern="1200" dirty="0"/>
            <a:t> </a:t>
          </a:r>
          <a:r>
            <a:rPr lang="en-US" sz="1300" kern="1200" dirty="0" err="1"/>
            <a:t>công</a:t>
          </a:r>
          <a:r>
            <a:rPr lang="en-US" sz="1300" kern="1200" dirty="0"/>
            <a:t>, </a:t>
          </a:r>
          <a:r>
            <a:rPr lang="en-US" sz="1300" kern="1200" dirty="0" err="1"/>
            <a:t>phối</a:t>
          </a:r>
          <a:r>
            <a:rPr lang="en-US" sz="1300" kern="1200" dirty="0"/>
            <a:t> </a:t>
          </a:r>
          <a:r>
            <a:rPr lang="en-US" sz="1300" kern="1200" dirty="0" err="1"/>
            <a:t>hợp</a:t>
          </a:r>
          <a:r>
            <a:rPr lang="en-US" sz="1300" kern="1200" dirty="0"/>
            <a:t> </a:t>
          </a:r>
          <a:r>
            <a:rPr lang="en-US" sz="1300" kern="1200" dirty="0" err="1"/>
            <a:t>giữa</a:t>
          </a:r>
          <a:r>
            <a:rPr lang="en-US" sz="1300" kern="1200" dirty="0"/>
            <a:t> </a:t>
          </a:r>
          <a:r>
            <a:rPr lang="en-US" sz="1300" kern="1200" dirty="0" err="1"/>
            <a:t>các</a:t>
          </a:r>
          <a:r>
            <a:rPr lang="en-US" sz="1300" kern="1200" dirty="0"/>
            <a:t> </a:t>
          </a:r>
          <a:r>
            <a:rPr lang="en-US" sz="1300" kern="1200" dirty="0" err="1"/>
            <a:t>tổ</a:t>
          </a:r>
          <a:r>
            <a:rPr lang="en-US" sz="1300" kern="1200" dirty="0"/>
            <a:t> </a:t>
          </a:r>
          <a:r>
            <a:rPr lang="en-US" sz="1300" kern="1200" dirty="0" err="1"/>
            <a:t>chuyên</a:t>
          </a:r>
          <a:r>
            <a:rPr lang="en-US" sz="1300" kern="1200" dirty="0"/>
            <a:t> </a:t>
          </a:r>
          <a:r>
            <a:rPr lang="en-US" sz="1300" kern="1200" dirty="0" err="1"/>
            <a:t>môn</a:t>
          </a:r>
          <a:r>
            <a:rPr lang="en-US" sz="1300" kern="1200" dirty="0"/>
            <a:t>, </a:t>
          </a:r>
          <a:r>
            <a:rPr lang="en-US" sz="1300" kern="1200" dirty="0" err="1"/>
            <a:t>tổ</a:t>
          </a:r>
          <a:r>
            <a:rPr lang="en-US" sz="1300" kern="1200" dirty="0"/>
            <a:t> </a:t>
          </a:r>
          <a:r>
            <a:rPr lang="en-US" sz="1300" kern="1200" dirty="0" err="1"/>
            <a:t>văn</a:t>
          </a:r>
          <a:r>
            <a:rPr lang="en-US" sz="1300" kern="1200" dirty="0"/>
            <a:t> </a:t>
          </a:r>
          <a:r>
            <a:rPr lang="en-US" sz="1300" kern="1200" dirty="0" err="1"/>
            <a:t>phòng</a:t>
          </a:r>
          <a:r>
            <a:rPr lang="en-US" sz="1300" kern="1200" dirty="0"/>
            <a:t> </a:t>
          </a:r>
          <a:r>
            <a:rPr lang="en-US" sz="1300" kern="1200" dirty="0" err="1"/>
            <a:t>và</a:t>
          </a:r>
          <a:r>
            <a:rPr lang="en-US" sz="1300" kern="1200" dirty="0"/>
            <a:t> </a:t>
          </a:r>
          <a:r>
            <a:rPr lang="en-US" sz="1300" kern="1200" dirty="0" err="1"/>
            <a:t>các</a:t>
          </a:r>
          <a:r>
            <a:rPr lang="en-US" sz="1300" kern="1200" dirty="0"/>
            <a:t> </a:t>
          </a:r>
          <a:r>
            <a:rPr lang="en-US" sz="1300" kern="1200" dirty="0" err="1"/>
            <a:t>bộ</a:t>
          </a:r>
          <a:r>
            <a:rPr lang="en-US" sz="1300" kern="1200" dirty="0"/>
            <a:t> </a:t>
          </a:r>
          <a:r>
            <a:rPr lang="en-US" sz="1300" kern="1200" dirty="0" err="1"/>
            <a:t>phận</a:t>
          </a:r>
          <a:r>
            <a:rPr lang="en-US" sz="1300" kern="1200" dirty="0"/>
            <a:t> </a:t>
          </a:r>
          <a:r>
            <a:rPr lang="en-US" sz="1300" kern="1200" dirty="0" err="1"/>
            <a:t>khác</a:t>
          </a:r>
          <a:r>
            <a:rPr lang="en-US" sz="1300" kern="1200" dirty="0"/>
            <a:t> </a:t>
          </a:r>
          <a:r>
            <a:rPr lang="en-US" sz="1300" kern="1200" dirty="0" err="1"/>
            <a:t>thực</a:t>
          </a:r>
          <a:r>
            <a:rPr lang="en-US" sz="1300" kern="1200" dirty="0"/>
            <a:t> </a:t>
          </a:r>
          <a:r>
            <a:rPr lang="en-US" sz="1300" kern="1200" dirty="0" err="1"/>
            <a:t>hiện</a:t>
          </a:r>
          <a:r>
            <a:rPr lang="en-US" sz="1300" kern="1200" dirty="0"/>
            <a:t> </a:t>
          </a:r>
          <a:r>
            <a:rPr lang="en-US" sz="1300" kern="1200" dirty="0" err="1"/>
            <a:t>nhiệm</a:t>
          </a:r>
          <a:r>
            <a:rPr lang="en-US" sz="1300" kern="1200" dirty="0"/>
            <a:t> </a:t>
          </a:r>
          <a:r>
            <a:rPr lang="en-US" sz="1300" kern="1200" dirty="0" err="1"/>
            <a:t>vụ</a:t>
          </a:r>
          <a:r>
            <a:rPr lang="en-US" sz="1300" kern="1200" dirty="0"/>
            <a:t> </a:t>
          </a:r>
          <a:r>
            <a:rPr lang="en-US" sz="1300" kern="1200" dirty="0" err="1"/>
            <a:t>theo</a:t>
          </a:r>
          <a:r>
            <a:rPr lang="en-US" sz="1300" kern="1200" dirty="0"/>
            <a:t> </a:t>
          </a:r>
          <a:r>
            <a:rPr lang="en-US" sz="1300" kern="1200" dirty="0" err="1"/>
            <a:t>quy</a:t>
          </a:r>
          <a:r>
            <a:rPr lang="en-US" sz="1300" kern="1200" dirty="0"/>
            <a:t> </a:t>
          </a:r>
          <a:r>
            <a:rPr lang="en-US" sz="1300" kern="1200" dirty="0" err="1"/>
            <a:t>định</a:t>
          </a:r>
          <a:endParaRPr lang="en-US" sz="1300" kern="1200" dirty="0"/>
        </a:p>
      </dsp:txBody>
      <dsp:txXfrm>
        <a:off x="385814" y="1623193"/>
        <a:ext cx="2339072" cy="1833612"/>
      </dsp:txXfrm>
    </dsp:sp>
    <dsp:sp modelId="{F7C69D7B-7C4E-4B96-8910-EE615B5FC344}">
      <dsp:nvSpPr>
        <dsp:cNvPr id="0" name=""/>
        <dsp:cNvSpPr/>
      </dsp:nvSpPr>
      <dsp:spPr>
        <a:xfrm>
          <a:off x="2947583" y="1489415"/>
          <a:ext cx="2537460" cy="2032000"/>
        </a:xfrm>
        <a:prstGeom prst="roundRect">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a:t>MỨC KHÁ</a:t>
          </a:r>
        </a:p>
        <a:p>
          <a:pPr lvl="0" algn="ctr" defTabSz="577850">
            <a:lnSpc>
              <a:spcPct val="90000"/>
            </a:lnSpc>
            <a:spcBef>
              <a:spcPct val="0"/>
            </a:spcBef>
            <a:spcAft>
              <a:spcPct val="35000"/>
            </a:spcAft>
          </a:pPr>
          <a:r>
            <a:rPr lang="en-US" sz="1300" kern="1200" dirty="0" err="1"/>
            <a:t>Sắp</a:t>
          </a:r>
          <a:r>
            <a:rPr lang="en-US" sz="1300" kern="1200" dirty="0"/>
            <a:t> </a:t>
          </a:r>
          <a:r>
            <a:rPr lang="en-US" sz="1300" kern="1200" dirty="0" err="1"/>
            <a:t>xếp</a:t>
          </a:r>
          <a:r>
            <a:rPr lang="en-US" sz="1300" kern="1200" dirty="0"/>
            <a:t> </a:t>
          </a:r>
          <a:r>
            <a:rPr lang="en-US" sz="1300" kern="1200" dirty="0" err="1"/>
            <a:t>tổ</a:t>
          </a:r>
          <a:r>
            <a:rPr lang="en-US" sz="1300" kern="1200" dirty="0"/>
            <a:t> </a:t>
          </a:r>
          <a:r>
            <a:rPr lang="en-US" sz="1300" kern="1200" dirty="0" err="1"/>
            <a:t>chức</a:t>
          </a:r>
          <a:r>
            <a:rPr lang="en-US" sz="1300" kern="1200" dirty="0"/>
            <a:t> </a:t>
          </a:r>
          <a:r>
            <a:rPr lang="en-US" sz="1300" kern="1200" dirty="0" err="1"/>
            <a:t>bộ</a:t>
          </a:r>
          <a:r>
            <a:rPr lang="en-US" sz="1300" kern="1200" dirty="0"/>
            <a:t> </a:t>
          </a:r>
          <a:r>
            <a:rPr lang="en-US" sz="1300" kern="1200" dirty="0" err="1"/>
            <a:t>máy</a:t>
          </a:r>
          <a:r>
            <a:rPr lang="en-US" sz="1300" kern="1200" dirty="0"/>
            <a:t> </a:t>
          </a:r>
          <a:r>
            <a:rPr lang="en-US" sz="1300" kern="1200" dirty="0" err="1"/>
            <a:t>tinh</a:t>
          </a:r>
          <a:r>
            <a:rPr lang="en-US" sz="1300" kern="1200" dirty="0"/>
            <a:t> </a:t>
          </a:r>
          <a:r>
            <a:rPr lang="en-US" sz="1300" kern="1200" dirty="0" err="1"/>
            <a:t>gọn</a:t>
          </a:r>
          <a:r>
            <a:rPr lang="en-US" sz="1300" kern="1200" dirty="0"/>
            <a:t>, </a:t>
          </a:r>
          <a:r>
            <a:rPr lang="en-US" sz="1300" kern="1200" dirty="0" err="1"/>
            <a:t>hiệu</a:t>
          </a:r>
          <a:r>
            <a:rPr lang="en-US" sz="1300" kern="1200" dirty="0"/>
            <a:t> </a:t>
          </a:r>
          <a:r>
            <a:rPr lang="en-US" sz="1300" kern="1200" dirty="0" err="1"/>
            <a:t>quả</a:t>
          </a:r>
          <a:r>
            <a:rPr lang="en-US" sz="1300" kern="1200" dirty="0"/>
            <a:t>; </a:t>
          </a:r>
          <a:r>
            <a:rPr lang="en-US" sz="1300" kern="1200" dirty="0" err="1"/>
            <a:t>phân</a:t>
          </a:r>
          <a:r>
            <a:rPr lang="en-US" sz="1300" kern="1200" dirty="0"/>
            <a:t> </a:t>
          </a:r>
          <a:r>
            <a:rPr lang="en-US" sz="1300" kern="1200" dirty="0" err="1"/>
            <a:t>cấp</a:t>
          </a:r>
          <a:r>
            <a:rPr lang="en-US" sz="1300" kern="1200" dirty="0"/>
            <a:t>, </a:t>
          </a:r>
          <a:r>
            <a:rPr lang="en-US" sz="1300" kern="1200" dirty="0" err="1"/>
            <a:t>ủy</a:t>
          </a:r>
          <a:r>
            <a:rPr lang="en-US" sz="1300" kern="1200" dirty="0"/>
            <a:t> </a:t>
          </a:r>
          <a:r>
            <a:rPr lang="en-US" sz="1300" kern="1200" dirty="0" err="1"/>
            <a:t>quyền</a:t>
          </a:r>
          <a:r>
            <a:rPr lang="en-US" sz="1300" kern="1200" dirty="0"/>
            <a:t> </a:t>
          </a:r>
          <a:r>
            <a:rPr lang="en-US" sz="1300" kern="1200" dirty="0" err="1"/>
            <a:t>cho</a:t>
          </a:r>
          <a:r>
            <a:rPr lang="en-US" sz="1300" kern="1200" dirty="0"/>
            <a:t> </a:t>
          </a:r>
          <a:r>
            <a:rPr lang="en-US" sz="1300" kern="1200" dirty="0" err="1"/>
            <a:t>các</a:t>
          </a:r>
          <a:r>
            <a:rPr lang="en-US" sz="1300" kern="1200" dirty="0"/>
            <a:t> </a:t>
          </a:r>
          <a:r>
            <a:rPr lang="en-US" sz="1300" kern="1200" dirty="0" err="1"/>
            <a:t>bộ</a:t>
          </a:r>
          <a:r>
            <a:rPr lang="en-US" sz="1300" kern="1200" dirty="0"/>
            <a:t> </a:t>
          </a:r>
          <a:r>
            <a:rPr lang="en-US" sz="1300" kern="1200" dirty="0" err="1"/>
            <a:t>phận</a:t>
          </a:r>
          <a:r>
            <a:rPr lang="en-US" sz="1300" kern="1200" dirty="0"/>
            <a:t>, </a:t>
          </a:r>
          <a:r>
            <a:rPr lang="en-US" sz="1300" kern="1200" dirty="0" err="1"/>
            <a:t>cá</a:t>
          </a:r>
          <a:r>
            <a:rPr lang="en-US" sz="1300" kern="1200" dirty="0"/>
            <a:t> </a:t>
          </a:r>
          <a:r>
            <a:rPr lang="en-US" sz="1300" kern="1200" dirty="0" err="1"/>
            <a:t>nhân</a:t>
          </a:r>
          <a:r>
            <a:rPr lang="en-US" sz="1300" kern="1200" dirty="0"/>
            <a:t> </a:t>
          </a:r>
          <a:r>
            <a:rPr lang="en-US" sz="1300" kern="1200" dirty="0" err="1"/>
            <a:t>trong</a:t>
          </a:r>
          <a:r>
            <a:rPr lang="en-US" sz="1300" kern="1200" dirty="0"/>
            <a:t> </a:t>
          </a:r>
          <a:r>
            <a:rPr lang="en-US" sz="1300" kern="1200" dirty="0" err="1"/>
            <a:t>nhà</a:t>
          </a:r>
          <a:r>
            <a:rPr lang="en-US" sz="1300" kern="1200" dirty="0"/>
            <a:t> </a:t>
          </a:r>
          <a:r>
            <a:rPr lang="en-US" sz="1300" kern="1200" dirty="0" err="1"/>
            <a:t>trường</a:t>
          </a:r>
          <a:r>
            <a:rPr lang="en-US" sz="1300" kern="1200" dirty="0"/>
            <a:t> </a:t>
          </a:r>
          <a:r>
            <a:rPr lang="en-US" sz="1300" kern="1200" dirty="0" err="1"/>
            <a:t>để</a:t>
          </a:r>
          <a:r>
            <a:rPr lang="en-US" sz="1300" kern="1200" dirty="0"/>
            <a:t> </a:t>
          </a:r>
          <a:r>
            <a:rPr lang="en-US" sz="1300" kern="1200" dirty="0" err="1"/>
            <a:t>thực</a:t>
          </a:r>
          <a:r>
            <a:rPr lang="en-US" sz="1300" kern="1200" dirty="0"/>
            <a:t> </a:t>
          </a:r>
          <a:r>
            <a:rPr lang="en-US" sz="1300" kern="1200" dirty="0" err="1"/>
            <a:t>hiện</a:t>
          </a:r>
          <a:r>
            <a:rPr lang="en-US" sz="1300" kern="1200" dirty="0"/>
            <a:t> </a:t>
          </a:r>
          <a:r>
            <a:rPr lang="en-US" sz="1300" kern="1200" dirty="0" err="1"/>
            <a:t>tốt</a:t>
          </a:r>
          <a:r>
            <a:rPr lang="en-US" sz="1300" kern="1200" dirty="0"/>
            <a:t> </a:t>
          </a:r>
          <a:r>
            <a:rPr lang="en-US" sz="1300" kern="1200" dirty="0" err="1"/>
            <a:t>nhiệm</a:t>
          </a:r>
          <a:r>
            <a:rPr lang="en-US" sz="1300" kern="1200" dirty="0"/>
            <a:t> </a:t>
          </a:r>
          <a:r>
            <a:rPr lang="en-US" sz="1300" kern="1200" dirty="0" err="1"/>
            <a:t>vụ</a:t>
          </a:r>
          <a:endParaRPr lang="en-US" sz="1300" kern="1200" dirty="0"/>
        </a:p>
      </dsp:txBody>
      <dsp:txXfrm>
        <a:off x="3046777" y="1588609"/>
        <a:ext cx="2339072" cy="1833612"/>
      </dsp:txXfrm>
    </dsp:sp>
    <dsp:sp modelId="{DA77809B-6729-456F-8231-F0AB83B553CF}">
      <dsp:nvSpPr>
        <dsp:cNvPr id="0" name=""/>
        <dsp:cNvSpPr/>
      </dsp:nvSpPr>
      <dsp:spPr>
        <a:xfrm>
          <a:off x="5638800" y="1489415"/>
          <a:ext cx="2537460" cy="2032000"/>
        </a:xfrm>
        <a:prstGeom prst="roundRect">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a:t>MỨC TỐT</a:t>
          </a:r>
        </a:p>
        <a:p>
          <a:pPr lvl="0" algn="ctr" defTabSz="577850">
            <a:lnSpc>
              <a:spcPct val="90000"/>
            </a:lnSpc>
            <a:spcBef>
              <a:spcPct val="0"/>
            </a:spcBef>
            <a:spcAft>
              <a:spcPct val="35000"/>
            </a:spcAft>
          </a:pPr>
          <a:r>
            <a:rPr lang="en-US" sz="1300" kern="1200" dirty="0"/>
            <a:t>Tin </a:t>
          </a:r>
          <a:r>
            <a:rPr lang="en-US" sz="1300" kern="1200" dirty="0" err="1"/>
            <a:t>học</a:t>
          </a:r>
          <a:r>
            <a:rPr lang="en-US" sz="1300" kern="1200" dirty="0"/>
            <a:t> </a:t>
          </a:r>
          <a:r>
            <a:rPr lang="en-US" sz="1300" kern="1200" dirty="0" err="1"/>
            <a:t>hóa</a:t>
          </a:r>
          <a:r>
            <a:rPr lang="en-US" sz="1300" kern="1200" dirty="0"/>
            <a:t> </a:t>
          </a:r>
          <a:r>
            <a:rPr lang="en-US" sz="1300" kern="1200" dirty="0" err="1"/>
            <a:t>các</a:t>
          </a:r>
          <a:r>
            <a:rPr lang="en-US" sz="1300" kern="1200" dirty="0"/>
            <a:t> </a:t>
          </a:r>
          <a:r>
            <a:rPr lang="en-US" sz="1300" kern="1200" dirty="0" err="1"/>
            <a:t>hoạt</a:t>
          </a:r>
          <a:r>
            <a:rPr lang="en-US" sz="1300" kern="1200" dirty="0"/>
            <a:t> </a:t>
          </a:r>
          <a:r>
            <a:rPr lang="en-US" sz="1300" kern="1200" dirty="0" err="1"/>
            <a:t>động</a:t>
          </a:r>
          <a:r>
            <a:rPr lang="en-US" sz="1300" kern="1200" dirty="0"/>
            <a:t> </a:t>
          </a:r>
          <a:r>
            <a:rPr lang="en-US" sz="1300" kern="1200" dirty="0" err="1"/>
            <a:t>quản</a:t>
          </a:r>
          <a:r>
            <a:rPr lang="en-US" sz="1300" kern="1200" dirty="0"/>
            <a:t> </a:t>
          </a:r>
          <a:r>
            <a:rPr lang="en-US" sz="1300" kern="1200" dirty="0" err="1"/>
            <a:t>trị</a:t>
          </a:r>
          <a:r>
            <a:rPr lang="en-US" sz="1300" kern="1200" dirty="0"/>
            <a:t> </a:t>
          </a:r>
          <a:r>
            <a:rPr lang="en-US" sz="1300" kern="1200" dirty="0" err="1"/>
            <a:t>tổ</a:t>
          </a:r>
          <a:r>
            <a:rPr lang="en-US" sz="1300" kern="1200" dirty="0"/>
            <a:t> </a:t>
          </a:r>
          <a:r>
            <a:rPr lang="en-US" sz="1300" kern="1200" dirty="0" err="1"/>
            <a:t>chức</a:t>
          </a:r>
          <a:r>
            <a:rPr lang="en-US" sz="1300" kern="1200" dirty="0"/>
            <a:t>, </a:t>
          </a:r>
          <a:r>
            <a:rPr lang="en-US" sz="1300" kern="1200" dirty="0" err="1"/>
            <a:t>hành</a:t>
          </a:r>
          <a:r>
            <a:rPr lang="en-US" sz="1300" kern="1200" dirty="0"/>
            <a:t> </a:t>
          </a:r>
          <a:r>
            <a:rPr lang="en-US" sz="1300" kern="1200" dirty="0" err="1"/>
            <a:t>chính</a:t>
          </a:r>
          <a:r>
            <a:rPr lang="en-US" sz="1300" kern="1200" dirty="0"/>
            <a:t> </a:t>
          </a:r>
          <a:r>
            <a:rPr lang="en-US" sz="1300" kern="1200" dirty="0" err="1"/>
            <a:t>của</a:t>
          </a:r>
          <a:r>
            <a:rPr lang="en-US" sz="1300" kern="1200" dirty="0"/>
            <a:t> </a:t>
          </a:r>
          <a:r>
            <a:rPr lang="en-US" sz="1300" kern="1200" dirty="0" err="1"/>
            <a:t>nhà</a:t>
          </a:r>
          <a:r>
            <a:rPr lang="en-US" sz="1300" kern="1200" dirty="0"/>
            <a:t> </a:t>
          </a:r>
          <a:r>
            <a:rPr lang="en-US" sz="1300" kern="1200" dirty="0" err="1"/>
            <a:t>trường</a:t>
          </a:r>
          <a:r>
            <a:rPr lang="en-US" sz="1300" kern="1200" dirty="0"/>
            <a:t>; </a:t>
          </a:r>
          <a:r>
            <a:rPr lang="en-US" sz="1300" kern="1200" dirty="0" err="1"/>
            <a:t>hướng</a:t>
          </a:r>
          <a:r>
            <a:rPr lang="en-US" sz="1300" kern="1200" dirty="0"/>
            <a:t> </a:t>
          </a:r>
          <a:r>
            <a:rPr lang="en-US" sz="1300" kern="1200" dirty="0" err="1"/>
            <a:t>dẫn</a:t>
          </a:r>
          <a:r>
            <a:rPr lang="en-US" sz="1300" kern="1200" dirty="0"/>
            <a:t>, </a:t>
          </a:r>
          <a:r>
            <a:rPr lang="en-US" sz="1300" kern="1200" dirty="0" err="1"/>
            <a:t>hỗ</a:t>
          </a:r>
          <a:r>
            <a:rPr lang="en-US" sz="1300" kern="1200" dirty="0"/>
            <a:t> </a:t>
          </a:r>
          <a:r>
            <a:rPr lang="en-US" sz="1300" kern="1200" dirty="0" err="1"/>
            <a:t>trợ</a:t>
          </a:r>
          <a:r>
            <a:rPr lang="en-US" sz="1300" kern="1200" dirty="0"/>
            <a:t> </a:t>
          </a:r>
          <a:r>
            <a:rPr lang="en-US" sz="1300" kern="1200" dirty="0" err="1"/>
            <a:t>cán</a:t>
          </a:r>
          <a:r>
            <a:rPr lang="en-US" sz="1300" kern="1200" dirty="0"/>
            <a:t> </a:t>
          </a:r>
          <a:r>
            <a:rPr lang="en-US" sz="1300" kern="1200" dirty="0" err="1"/>
            <a:t>bộ</a:t>
          </a:r>
          <a:r>
            <a:rPr lang="en-US" sz="1300" kern="1200" dirty="0"/>
            <a:t> </a:t>
          </a:r>
          <a:r>
            <a:rPr lang="en-US" sz="1300" kern="1200" dirty="0" err="1"/>
            <a:t>quản</a:t>
          </a:r>
          <a:r>
            <a:rPr lang="en-US" sz="1300" kern="1200" dirty="0"/>
            <a:t> </a:t>
          </a:r>
          <a:r>
            <a:rPr lang="en-US" sz="1300" kern="1200" dirty="0" err="1"/>
            <a:t>lý</a:t>
          </a:r>
          <a:r>
            <a:rPr lang="en-US" sz="1300" kern="1200" dirty="0"/>
            <a:t> </a:t>
          </a:r>
          <a:r>
            <a:rPr lang="en-US" sz="1300" kern="1200" dirty="0" err="1"/>
            <a:t>cơ</a:t>
          </a:r>
          <a:r>
            <a:rPr lang="en-US" sz="1300" kern="1200" dirty="0"/>
            <a:t> </a:t>
          </a:r>
          <a:r>
            <a:rPr lang="en-US" sz="1300" kern="1200" dirty="0" err="1"/>
            <a:t>sở</a:t>
          </a:r>
          <a:r>
            <a:rPr lang="en-US" sz="1300" kern="1200" dirty="0"/>
            <a:t> </a:t>
          </a:r>
          <a:r>
            <a:rPr lang="en-US" sz="1300" kern="1200" dirty="0" err="1"/>
            <a:t>giáo</a:t>
          </a:r>
          <a:r>
            <a:rPr lang="en-US" sz="1300" kern="1200" dirty="0"/>
            <a:t> </a:t>
          </a:r>
          <a:r>
            <a:rPr lang="en-US" sz="1300" kern="1200" dirty="0" err="1"/>
            <a:t>dục</a:t>
          </a:r>
          <a:r>
            <a:rPr lang="en-US" sz="1300" kern="1200" dirty="0"/>
            <a:t> </a:t>
          </a:r>
          <a:r>
            <a:rPr lang="en-US" sz="1300" kern="1200" dirty="0" err="1"/>
            <a:t>phổ</a:t>
          </a:r>
          <a:r>
            <a:rPr lang="en-US" sz="1300" kern="1200" dirty="0"/>
            <a:t> </a:t>
          </a:r>
          <a:r>
            <a:rPr lang="en-US" sz="1300" kern="1200" dirty="0" err="1"/>
            <a:t>thông</a:t>
          </a:r>
          <a:r>
            <a:rPr lang="en-US" sz="1300" kern="1200" dirty="0"/>
            <a:t> </a:t>
          </a:r>
          <a:r>
            <a:rPr lang="en-US" sz="1300" kern="1200" dirty="0" err="1"/>
            <a:t>về</a:t>
          </a:r>
          <a:r>
            <a:rPr lang="en-US" sz="1300" kern="1200" dirty="0"/>
            <a:t> </a:t>
          </a:r>
          <a:r>
            <a:rPr lang="en-US" sz="1300" kern="1200" dirty="0" err="1"/>
            <a:t>quản</a:t>
          </a:r>
          <a:r>
            <a:rPr lang="en-US" sz="1300" kern="1200" dirty="0"/>
            <a:t> </a:t>
          </a:r>
          <a:r>
            <a:rPr lang="en-US" sz="1300" kern="1200" dirty="0" err="1"/>
            <a:t>trị</a:t>
          </a:r>
          <a:r>
            <a:rPr lang="en-US" sz="1300" kern="1200" dirty="0"/>
            <a:t> </a:t>
          </a:r>
          <a:r>
            <a:rPr lang="en-US" sz="1300" kern="1200" dirty="0" err="1"/>
            <a:t>tổ</a:t>
          </a:r>
          <a:r>
            <a:rPr lang="en-US" sz="1300" kern="1200" dirty="0"/>
            <a:t> </a:t>
          </a:r>
          <a:r>
            <a:rPr lang="en-US" sz="1300" kern="1200" dirty="0" err="1"/>
            <a:t>chức</a:t>
          </a:r>
          <a:r>
            <a:rPr lang="en-US" sz="1300" kern="1200" dirty="0"/>
            <a:t>, </a:t>
          </a:r>
          <a:r>
            <a:rPr lang="en-US" sz="1300" kern="1200" dirty="0" err="1"/>
            <a:t>hành</a:t>
          </a:r>
          <a:r>
            <a:rPr lang="en-US" sz="1300" kern="1200" dirty="0"/>
            <a:t> </a:t>
          </a:r>
          <a:r>
            <a:rPr lang="en-US" sz="1300" kern="1200" dirty="0" err="1"/>
            <a:t>chính</a:t>
          </a:r>
          <a:r>
            <a:rPr lang="en-US" sz="1300" kern="1200" dirty="0"/>
            <a:t> </a:t>
          </a:r>
          <a:r>
            <a:rPr lang="en-US" sz="1300" kern="1200" dirty="0" err="1"/>
            <a:t>của</a:t>
          </a:r>
          <a:r>
            <a:rPr lang="en-US" sz="1300" kern="1200" dirty="0"/>
            <a:t> </a:t>
          </a:r>
          <a:r>
            <a:rPr lang="en-US" sz="1300" kern="1200" dirty="0" err="1"/>
            <a:t>nhà</a:t>
          </a:r>
          <a:r>
            <a:rPr lang="en-US" sz="1300" kern="1200" dirty="0"/>
            <a:t> </a:t>
          </a:r>
          <a:r>
            <a:rPr lang="en-US" sz="1300" kern="1200" dirty="0" err="1"/>
            <a:t>trường</a:t>
          </a:r>
          <a:r>
            <a:rPr lang="en-US" sz="1300" kern="1200" dirty="0"/>
            <a:t>.</a:t>
          </a:r>
        </a:p>
      </dsp:txBody>
      <dsp:txXfrm>
        <a:off x="5737994" y="1588609"/>
        <a:ext cx="2339072" cy="1833612"/>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2A19B-2F18-406C-B836-EEC010281EF6}">
      <dsp:nvSpPr>
        <dsp:cNvPr id="0" name=""/>
        <dsp:cNvSpPr/>
      </dsp:nvSpPr>
      <dsp:spPr>
        <a:xfrm>
          <a:off x="634364" y="0"/>
          <a:ext cx="7189470" cy="5080000"/>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B9C7C6-110F-4B63-8879-DCA4945F5A2D}">
      <dsp:nvSpPr>
        <dsp:cNvPr id="0" name=""/>
        <dsp:cNvSpPr/>
      </dsp:nvSpPr>
      <dsp:spPr>
        <a:xfrm>
          <a:off x="9085" y="1523999"/>
          <a:ext cx="2722483" cy="203200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MỨC ĐẠT</a:t>
          </a:r>
        </a:p>
        <a:p>
          <a:pPr lvl="0" algn="ctr" defTabSz="622300">
            <a:lnSpc>
              <a:spcPct val="90000"/>
            </a:lnSpc>
            <a:spcBef>
              <a:spcPct val="0"/>
            </a:spcBef>
            <a:spcAft>
              <a:spcPct val="35000"/>
            </a:spcAft>
          </a:pPr>
          <a:r>
            <a:rPr lang="en-US" sz="1400" kern="1200" dirty="0"/>
            <a:t>XD </a:t>
          </a:r>
          <a:r>
            <a:rPr lang="en-US" sz="1400" kern="1200" dirty="0" err="1"/>
            <a:t>và</a:t>
          </a:r>
          <a:r>
            <a:rPr lang="en-US" sz="1400" kern="1200" dirty="0"/>
            <a:t> </a:t>
          </a:r>
          <a:r>
            <a:rPr lang="en-US" sz="1400" kern="1200" dirty="0" err="1"/>
            <a:t>tổ</a:t>
          </a:r>
          <a:r>
            <a:rPr lang="en-US" sz="1400" kern="1200" dirty="0"/>
            <a:t> </a:t>
          </a:r>
          <a:r>
            <a:rPr lang="en-US" sz="1400" kern="1200" dirty="0" err="1"/>
            <a:t>chức</a:t>
          </a:r>
          <a:r>
            <a:rPr lang="en-US" sz="1400" kern="1200" dirty="0"/>
            <a:t> </a:t>
          </a:r>
          <a:r>
            <a:rPr lang="en-US" sz="1400" kern="1200" dirty="0" err="1"/>
            <a:t>thực</a:t>
          </a:r>
          <a:r>
            <a:rPr lang="en-US" sz="1400" kern="1200" dirty="0"/>
            <a:t> </a:t>
          </a:r>
          <a:r>
            <a:rPr lang="en-US" sz="1400" kern="1200" dirty="0" err="1"/>
            <a:t>hiện</a:t>
          </a:r>
          <a:r>
            <a:rPr lang="en-US" sz="1400" kern="1200" dirty="0"/>
            <a:t> </a:t>
          </a:r>
        </a:p>
        <a:p>
          <a:pPr lvl="0" algn="ctr" defTabSz="622300">
            <a:lnSpc>
              <a:spcPct val="90000"/>
            </a:lnSpc>
            <a:spcBef>
              <a:spcPct val="0"/>
            </a:spcBef>
            <a:spcAft>
              <a:spcPct val="35000"/>
            </a:spcAft>
          </a:pPr>
          <a:r>
            <a:rPr lang="en-US" sz="1400" kern="1200" dirty="0" err="1"/>
            <a:t>quy</a:t>
          </a:r>
          <a:r>
            <a:rPr lang="en-US" sz="1400" kern="1200" dirty="0"/>
            <a:t> </a:t>
          </a:r>
          <a:r>
            <a:rPr lang="en-US" sz="1400" kern="1200" dirty="0" err="1"/>
            <a:t>chế</a:t>
          </a:r>
          <a:r>
            <a:rPr lang="en-US" sz="1400" kern="1200" dirty="0"/>
            <a:t> chi </a:t>
          </a:r>
          <a:r>
            <a:rPr lang="en-US" sz="1400" kern="1200" dirty="0" err="1"/>
            <a:t>tiêu</a:t>
          </a:r>
          <a:r>
            <a:rPr lang="en-US" sz="1400" kern="1200" dirty="0"/>
            <a:t> </a:t>
          </a:r>
          <a:r>
            <a:rPr lang="en-US" sz="1400" kern="1200" dirty="0" err="1"/>
            <a:t>nội</a:t>
          </a:r>
          <a:r>
            <a:rPr lang="en-US" sz="1400" kern="1200" dirty="0"/>
            <a:t> </a:t>
          </a:r>
          <a:r>
            <a:rPr lang="en-US" sz="1400" kern="1200" dirty="0" err="1"/>
            <a:t>bộ</a:t>
          </a:r>
          <a:endParaRPr lang="en-US" sz="1400" kern="1200" dirty="0"/>
        </a:p>
        <a:p>
          <a:pPr lvl="0" algn="ctr" defTabSz="622300">
            <a:lnSpc>
              <a:spcPct val="90000"/>
            </a:lnSpc>
            <a:spcBef>
              <a:spcPct val="0"/>
            </a:spcBef>
            <a:spcAft>
              <a:spcPct val="35000"/>
            </a:spcAft>
          </a:pPr>
          <a:r>
            <a:rPr lang="en-US" sz="1400" kern="1200" dirty="0"/>
            <a:t>, </a:t>
          </a:r>
          <a:r>
            <a:rPr lang="en-US" sz="1400" kern="1200" dirty="0" err="1"/>
            <a:t>lập</a:t>
          </a:r>
          <a:r>
            <a:rPr lang="en-US" sz="1400" kern="1200" dirty="0"/>
            <a:t> </a:t>
          </a:r>
          <a:r>
            <a:rPr lang="en-US" sz="1400" kern="1200" dirty="0" err="1"/>
            <a:t>dự</a:t>
          </a:r>
          <a:r>
            <a:rPr lang="en-US" sz="1400" kern="1200" dirty="0"/>
            <a:t> </a:t>
          </a:r>
          <a:r>
            <a:rPr lang="en-US" sz="1400" kern="1200" dirty="0" err="1"/>
            <a:t>toán</a:t>
          </a:r>
          <a:r>
            <a:rPr lang="en-US" sz="1400" kern="1200"/>
            <a:t>, </a:t>
          </a:r>
          <a:r>
            <a:rPr lang="en-US" sz="1400" kern="1200" dirty="0" err="1"/>
            <a:t>thực</a:t>
          </a:r>
          <a:r>
            <a:rPr lang="en-US" sz="1400" kern="1200" dirty="0"/>
            <a:t> </a:t>
          </a:r>
          <a:r>
            <a:rPr lang="en-US" sz="1400" kern="1200" dirty="0" err="1"/>
            <a:t>hiện</a:t>
          </a:r>
          <a:r>
            <a:rPr lang="en-US" sz="1400" kern="1200" dirty="0"/>
            <a:t> </a:t>
          </a:r>
          <a:r>
            <a:rPr lang="en-US" sz="1400" kern="1200" dirty="0" err="1"/>
            <a:t>thu</a:t>
          </a:r>
          <a:r>
            <a:rPr lang="en-US" sz="1400" kern="1200" dirty="0"/>
            <a:t> chi, </a:t>
          </a:r>
          <a:r>
            <a:rPr lang="en-US" sz="1400" kern="1200" dirty="0" err="1"/>
            <a:t>báo</a:t>
          </a:r>
          <a:r>
            <a:rPr lang="en-US" sz="1400" kern="1200" dirty="0"/>
            <a:t> </a:t>
          </a:r>
          <a:r>
            <a:rPr lang="en-US" sz="1400" kern="1200" dirty="0" err="1"/>
            <a:t>cáo</a:t>
          </a:r>
          <a:r>
            <a:rPr lang="en-US" sz="1400" kern="1200" dirty="0"/>
            <a:t> </a:t>
          </a:r>
          <a:r>
            <a:rPr lang="en-US" sz="1400" kern="1200" dirty="0" err="1"/>
            <a:t>tài</a:t>
          </a:r>
          <a:r>
            <a:rPr lang="en-US" sz="1400" kern="1200" dirty="0"/>
            <a:t> </a:t>
          </a:r>
          <a:r>
            <a:rPr lang="en-US" sz="1400" kern="1200" dirty="0" err="1"/>
            <a:t>chính</a:t>
          </a:r>
          <a:r>
            <a:rPr lang="en-US" sz="1400" kern="1200" dirty="0"/>
            <a:t>, </a:t>
          </a:r>
          <a:r>
            <a:rPr lang="en-US" sz="1400" kern="1200" dirty="0" err="1"/>
            <a:t>kiểm</a:t>
          </a:r>
          <a:r>
            <a:rPr lang="en-US" sz="1400" kern="1200" dirty="0"/>
            <a:t> </a:t>
          </a:r>
          <a:r>
            <a:rPr lang="en-US" sz="1400" kern="1200" dirty="0" err="1"/>
            <a:t>tra</a:t>
          </a:r>
          <a:r>
            <a:rPr lang="en-US" sz="1400" kern="1200" dirty="0"/>
            <a:t> </a:t>
          </a:r>
          <a:r>
            <a:rPr lang="en-US" sz="1400" kern="1200" dirty="0" err="1"/>
            <a:t>tài</a:t>
          </a:r>
          <a:r>
            <a:rPr lang="en-US" sz="1400" kern="1200" dirty="0"/>
            <a:t> </a:t>
          </a:r>
          <a:r>
            <a:rPr lang="en-US" sz="1400" kern="1200" dirty="0" err="1"/>
            <a:t>chính</a:t>
          </a:r>
          <a:r>
            <a:rPr lang="en-US" sz="1400" kern="1200" dirty="0"/>
            <a:t>, </a:t>
          </a:r>
          <a:r>
            <a:rPr lang="en-US" sz="1400" kern="1200" dirty="0" err="1"/>
            <a:t>công</a:t>
          </a:r>
          <a:r>
            <a:rPr lang="en-US" sz="1400" kern="1200" dirty="0"/>
            <a:t> </a:t>
          </a:r>
          <a:r>
            <a:rPr lang="en-US" sz="1400" kern="1200" dirty="0" err="1"/>
            <a:t>khai</a:t>
          </a:r>
          <a:r>
            <a:rPr lang="en-US" sz="1400" kern="1200" dirty="0"/>
            <a:t> </a:t>
          </a:r>
          <a:r>
            <a:rPr lang="en-US" sz="1400" kern="1200" dirty="0" err="1"/>
            <a:t>tài</a:t>
          </a:r>
          <a:r>
            <a:rPr lang="en-US" sz="1400" kern="1200" dirty="0"/>
            <a:t> </a:t>
          </a:r>
          <a:r>
            <a:rPr lang="en-US" sz="1400" kern="1200" dirty="0" err="1"/>
            <a:t>chính</a:t>
          </a:r>
          <a:r>
            <a:rPr lang="en-US" sz="1400" kern="1200" dirty="0"/>
            <a:t> </a:t>
          </a:r>
          <a:r>
            <a:rPr lang="en-US" sz="1400" kern="1200" dirty="0" err="1"/>
            <a:t>của</a:t>
          </a:r>
          <a:r>
            <a:rPr lang="en-US" sz="1400" kern="1200" dirty="0"/>
            <a:t> </a:t>
          </a:r>
          <a:r>
            <a:rPr lang="en-US" sz="1400" kern="1200" dirty="0" err="1"/>
            <a:t>nhà</a:t>
          </a:r>
          <a:r>
            <a:rPr lang="en-US" sz="1400" kern="1200" dirty="0"/>
            <a:t> </a:t>
          </a:r>
          <a:r>
            <a:rPr lang="en-US" sz="1400" kern="1200" dirty="0" err="1"/>
            <a:t>trường</a:t>
          </a:r>
          <a:r>
            <a:rPr lang="en-US" sz="1400" kern="1200" dirty="0"/>
            <a:t> </a:t>
          </a:r>
          <a:r>
            <a:rPr lang="en-US" sz="1400" kern="1200" dirty="0" err="1"/>
            <a:t>theo</a:t>
          </a:r>
          <a:r>
            <a:rPr lang="en-US" sz="1400" kern="1200" dirty="0"/>
            <a:t> </a:t>
          </a:r>
          <a:r>
            <a:rPr lang="en-US" sz="1400" kern="1200" dirty="0" err="1"/>
            <a:t>quy</a:t>
          </a:r>
          <a:r>
            <a:rPr lang="en-US" sz="1400" kern="1200" dirty="0"/>
            <a:t> </a:t>
          </a:r>
          <a:r>
            <a:rPr lang="en-US" sz="1400" kern="1200" dirty="0" err="1"/>
            <a:t>định</a:t>
          </a:r>
          <a:endParaRPr lang="en-US" sz="1400" kern="1200" dirty="0"/>
        </a:p>
      </dsp:txBody>
      <dsp:txXfrm>
        <a:off x="108279" y="1623193"/>
        <a:ext cx="2524095" cy="1833612"/>
      </dsp:txXfrm>
    </dsp:sp>
    <dsp:sp modelId="{F7C69D7B-7C4E-4B96-8910-EE615B5FC344}">
      <dsp:nvSpPr>
        <dsp:cNvPr id="0" name=""/>
        <dsp:cNvSpPr/>
      </dsp:nvSpPr>
      <dsp:spPr>
        <a:xfrm>
          <a:off x="2855071" y="1489415"/>
          <a:ext cx="2722483" cy="2032000"/>
        </a:xfrm>
        <a:prstGeom prst="roundRect">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MỨC KHÁ</a:t>
          </a:r>
        </a:p>
        <a:p>
          <a:pPr lvl="0" algn="ctr" defTabSz="622300">
            <a:lnSpc>
              <a:spcPct val="90000"/>
            </a:lnSpc>
            <a:spcBef>
              <a:spcPct val="0"/>
            </a:spcBef>
            <a:spcAft>
              <a:spcPct val="35000"/>
            </a:spcAft>
          </a:pPr>
          <a:r>
            <a:rPr lang="en-US" sz="1400" kern="1200" dirty="0" err="1"/>
            <a:t>sử</a:t>
          </a:r>
          <a:r>
            <a:rPr lang="en-US" sz="1400" kern="1200" dirty="0"/>
            <a:t> </a:t>
          </a:r>
          <a:r>
            <a:rPr lang="en-US" sz="1400" kern="1200" dirty="0" err="1"/>
            <a:t>dụng</a:t>
          </a:r>
          <a:r>
            <a:rPr lang="en-US" sz="1400" kern="1200" dirty="0"/>
            <a:t> </a:t>
          </a:r>
          <a:r>
            <a:rPr lang="en-US" sz="1400" kern="1200" dirty="0" err="1"/>
            <a:t>hiệu</a:t>
          </a:r>
          <a:r>
            <a:rPr lang="en-US" sz="1400" kern="1200" dirty="0"/>
            <a:t> </a:t>
          </a:r>
          <a:r>
            <a:rPr lang="en-US" sz="1400" kern="1200" dirty="0" err="1"/>
            <a:t>quả</a:t>
          </a:r>
          <a:r>
            <a:rPr lang="en-US" sz="1400" kern="1200" dirty="0"/>
            <a:t> </a:t>
          </a:r>
          <a:r>
            <a:rPr lang="en-US" sz="1400" kern="1200" dirty="0" err="1"/>
            <a:t>các</a:t>
          </a:r>
          <a:r>
            <a:rPr lang="en-US" sz="1400" kern="1200" dirty="0"/>
            <a:t> </a:t>
          </a:r>
          <a:r>
            <a:rPr lang="en-US" sz="1400" kern="1200" dirty="0" err="1"/>
            <a:t>nguồn</a:t>
          </a:r>
          <a:r>
            <a:rPr lang="en-US" sz="1400" kern="1200" dirty="0"/>
            <a:t> </a:t>
          </a:r>
          <a:r>
            <a:rPr lang="en-US" sz="1400" kern="1200" dirty="0" err="1"/>
            <a:t>tài</a:t>
          </a:r>
          <a:r>
            <a:rPr lang="en-US" sz="1400" kern="1200" dirty="0"/>
            <a:t> </a:t>
          </a:r>
          <a:r>
            <a:rPr lang="en-US" sz="1400" kern="1200" dirty="0" err="1"/>
            <a:t>chính</a:t>
          </a:r>
          <a:r>
            <a:rPr lang="en-US" sz="1400" kern="1200" dirty="0"/>
            <a:t> </a:t>
          </a:r>
          <a:r>
            <a:rPr lang="en-US" sz="1400" kern="1200" dirty="0" err="1"/>
            <a:t>nhằm</a:t>
          </a:r>
          <a:r>
            <a:rPr lang="en-US" sz="1400" kern="1200" dirty="0"/>
            <a:t> </a:t>
          </a:r>
          <a:r>
            <a:rPr lang="en-US" sz="1400" kern="1200" dirty="0" err="1"/>
            <a:t>nâng</a:t>
          </a:r>
          <a:r>
            <a:rPr lang="en-US" sz="1400" kern="1200" dirty="0"/>
            <a:t> </a:t>
          </a:r>
          <a:r>
            <a:rPr lang="en-US" sz="1400" kern="1200" dirty="0" err="1"/>
            <a:t>cao</a:t>
          </a:r>
          <a:r>
            <a:rPr lang="en-US" sz="1400" kern="1200" dirty="0"/>
            <a:t> </a:t>
          </a:r>
          <a:r>
            <a:rPr lang="en-US" sz="1400" kern="1200" dirty="0" err="1"/>
            <a:t>chất</a:t>
          </a:r>
          <a:r>
            <a:rPr lang="en-US" sz="1400" kern="1200" dirty="0"/>
            <a:t> </a:t>
          </a:r>
          <a:r>
            <a:rPr lang="en-US" sz="1400" kern="1200" dirty="0" err="1"/>
            <a:t>lượng</a:t>
          </a:r>
          <a:r>
            <a:rPr lang="en-US" sz="1400" kern="1200" dirty="0"/>
            <a:t> </a:t>
          </a:r>
          <a:r>
            <a:rPr lang="en-US" sz="1400" kern="1200" dirty="0" err="1"/>
            <a:t>giáo</a:t>
          </a:r>
          <a:r>
            <a:rPr lang="en-US" sz="1400" kern="1200" dirty="0"/>
            <a:t> </a:t>
          </a:r>
          <a:r>
            <a:rPr lang="en-US" sz="1400" kern="1200" dirty="0" err="1"/>
            <a:t>dục</a:t>
          </a:r>
          <a:r>
            <a:rPr lang="en-US" sz="1400" kern="1200" dirty="0"/>
            <a:t> </a:t>
          </a:r>
          <a:r>
            <a:rPr lang="en-US" sz="1400" kern="1200" dirty="0" err="1"/>
            <a:t>toàn</a:t>
          </a:r>
          <a:r>
            <a:rPr lang="en-US" sz="1400" kern="1200" dirty="0"/>
            <a:t> </a:t>
          </a:r>
          <a:r>
            <a:rPr lang="en-US" sz="1400" kern="1200" dirty="0" err="1"/>
            <a:t>diện</a:t>
          </a:r>
          <a:r>
            <a:rPr lang="en-US" sz="1400" kern="1200" dirty="0"/>
            <a:t> </a:t>
          </a:r>
          <a:r>
            <a:rPr lang="en-US" sz="1400" kern="1200" dirty="0" err="1"/>
            <a:t>của</a:t>
          </a:r>
          <a:r>
            <a:rPr lang="en-US" sz="1400" kern="1200" dirty="0"/>
            <a:t> </a:t>
          </a:r>
          <a:r>
            <a:rPr lang="en-US" sz="1400" kern="1200" dirty="0" err="1"/>
            <a:t>nhà</a:t>
          </a:r>
          <a:r>
            <a:rPr lang="en-US" sz="1400" kern="1200" dirty="0"/>
            <a:t> </a:t>
          </a:r>
          <a:r>
            <a:rPr lang="en-US" sz="1400" kern="1200" dirty="0" err="1"/>
            <a:t>trường</a:t>
          </a:r>
          <a:endParaRPr lang="en-US" sz="1400" kern="1200" dirty="0"/>
        </a:p>
      </dsp:txBody>
      <dsp:txXfrm>
        <a:off x="2954265" y="1588609"/>
        <a:ext cx="2524095" cy="1833612"/>
      </dsp:txXfrm>
    </dsp:sp>
    <dsp:sp modelId="{DA77809B-6729-456F-8231-F0AB83B553CF}">
      <dsp:nvSpPr>
        <dsp:cNvPr id="0" name=""/>
        <dsp:cNvSpPr/>
      </dsp:nvSpPr>
      <dsp:spPr>
        <a:xfrm>
          <a:off x="5731312" y="1489415"/>
          <a:ext cx="2722483" cy="2032000"/>
        </a:xfrm>
        <a:prstGeom prst="roundRect">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MỨC TỐT</a:t>
          </a:r>
        </a:p>
        <a:p>
          <a:pPr lvl="0" algn="ctr" defTabSz="622300">
            <a:lnSpc>
              <a:spcPct val="90000"/>
            </a:lnSpc>
            <a:spcBef>
              <a:spcPct val="0"/>
            </a:spcBef>
            <a:spcAft>
              <a:spcPct val="35000"/>
            </a:spcAft>
          </a:pPr>
          <a:r>
            <a:rPr lang="en-US" sz="1400" kern="1200" dirty="0" err="1"/>
            <a:t>Huy</a:t>
          </a:r>
          <a:r>
            <a:rPr lang="en-US" sz="1400" kern="1200" dirty="0"/>
            <a:t> </a:t>
          </a:r>
          <a:r>
            <a:rPr lang="en-US" sz="1400" kern="1200" dirty="0" err="1"/>
            <a:t>động</a:t>
          </a:r>
          <a:r>
            <a:rPr lang="en-US" sz="1400" kern="1200" dirty="0"/>
            <a:t> </a:t>
          </a:r>
          <a:r>
            <a:rPr lang="en-US" sz="1400" kern="1200" dirty="0" err="1"/>
            <a:t>các</a:t>
          </a:r>
          <a:r>
            <a:rPr lang="en-US" sz="1400" kern="1200" dirty="0"/>
            <a:t> </a:t>
          </a:r>
          <a:r>
            <a:rPr lang="en-US" sz="1400" kern="1200" dirty="0" err="1"/>
            <a:t>nguồn</a:t>
          </a:r>
          <a:r>
            <a:rPr lang="en-US" sz="1400" kern="1200" dirty="0"/>
            <a:t> </a:t>
          </a:r>
          <a:r>
            <a:rPr lang="en-US" sz="1400" kern="1200" dirty="0" err="1"/>
            <a:t>tài</a:t>
          </a:r>
          <a:r>
            <a:rPr lang="en-US" sz="1400" kern="1200" dirty="0"/>
            <a:t> </a:t>
          </a:r>
          <a:r>
            <a:rPr lang="en-US" sz="1400" kern="1200" dirty="0" err="1"/>
            <a:t>chính</a:t>
          </a:r>
          <a:r>
            <a:rPr lang="en-US" sz="1400" kern="1200" dirty="0"/>
            <a:t> </a:t>
          </a:r>
          <a:r>
            <a:rPr lang="en-US" sz="1400" kern="1200" dirty="0" err="1"/>
            <a:t>hợp</a:t>
          </a:r>
          <a:r>
            <a:rPr lang="en-US" sz="1400" kern="1200" dirty="0"/>
            <a:t> </a:t>
          </a:r>
          <a:r>
            <a:rPr lang="en-US" sz="1400" kern="1200" dirty="0" err="1"/>
            <a:t>pháp</a:t>
          </a:r>
          <a:r>
            <a:rPr lang="en-US" sz="1400" kern="1200" dirty="0"/>
            <a:t> </a:t>
          </a:r>
          <a:r>
            <a:rPr lang="en-US" sz="1400" kern="1200" dirty="0" err="1"/>
            <a:t>theo</a:t>
          </a:r>
          <a:r>
            <a:rPr lang="en-US" sz="1400" kern="1200" dirty="0"/>
            <a:t> </a:t>
          </a:r>
          <a:r>
            <a:rPr lang="en-US" sz="1400" kern="1200" dirty="0" err="1"/>
            <a:t>quy</a:t>
          </a:r>
          <a:r>
            <a:rPr lang="en-US" sz="1400" kern="1200" dirty="0"/>
            <a:t> </a:t>
          </a:r>
          <a:r>
            <a:rPr lang="en-US" sz="1400" kern="1200" dirty="0" err="1"/>
            <a:t>định</a:t>
          </a:r>
          <a:r>
            <a:rPr lang="en-US" sz="1400" kern="1200" dirty="0"/>
            <a:t> </a:t>
          </a:r>
          <a:r>
            <a:rPr lang="en-US" sz="1400" kern="1200" dirty="0" err="1"/>
            <a:t>nhằm</a:t>
          </a:r>
          <a:r>
            <a:rPr lang="en-US" sz="1400" kern="1200" dirty="0"/>
            <a:t> </a:t>
          </a:r>
          <a:r>
            <a:rPr lang="en-US" sz="1400" kern="1200" dirty="0" err="1"/>
            <a:t>nâng</a:t>
          </a:r>
          <a:r>
            <a:rPr lang="en-US" sz="1400" kern="1200" dirty="0"/>
            <a:t> </a:t>
          </a:r>
          <a:r>
            <a:rPr lang="en-US" sz="1400" kern="1200" dirty="0" err="1"/>
            <a:t>cao</a:t>
          </a:r>
          <a:r>
            <a:rPr lang="en-US" sz="1400" kern="1200" dirty="0"/>
            <a:t> </a:t>
          </a:r>
          <a:r>
            <a:rPr lang="en-US" sz="1400" kern="1200" dirty="0" err="1"/>
            <a:t>chất</a:t>
          </a:r>
          <a:r>
            <a:rPr lang="en-US" sz="1400" kern="1200" dirty="0"/>
            <a:t> </a:t>
          </a:r>
          <a:r>
            <a:rPr lang="en-US" sz="1400" kern="1200" dirty="0" err="1"/>
            <a:t>lượng</a:t>
          </a:r>
          <a:r>
            <a:rPr lang="en-US" sz="1400" kern="1200" dirty="0"/>
            <a:t> </a:t>
          </a:r>
          <a:r>
            <a:rPr lang="en-US" sz="1400" kern="1200" dirty="0" err="1"/>
            <a:t>giáo</a:t>
          </a:r>
          <a:r>
            <a:rPr lang="en-US" sz="1400" kern="1200" dirty="0"/>
            <a:t> </a:t>
          </a:r>
          <a:r>
            <a:rPr lang="en-US" sz="1400" kern="1200" dirty="0" err="1"/>
            <a:t>dục</a:t>
          </a:r>
          <a:r>
            <a:rPr lang="en-US" sz="1400" kern="1200" dirty="0"/>
            <a:t> </a:t>
          </a:r>
          <a:r>
            <a:rPr lang="en-US" sz="1400" kern="1200" dirty="0" err="1"/>
            <a:t>toàn</a:t>
          </a:r>
          <a:r>
            <a:rPr lang="en-US" sz="1400" kern="1200" dirty="0"/>
            <a:t> </a:t>
          </a:r>
          <a:r>
            <a:rPr lang="en-US" sz="1400" kern="1200" dirty="0" err="1"/>
            <a:t>diện</a:t>
          </a:r>
          <a:r>
            <a:rPr lang="en-US" sz="1400" kern="1200" dirty="0"/>
            <a:t> </a:t>
          </a:r>
          <a:r>
            <a:rPr lang="en-US" sz="1400" kern="1200" dirty="0" err="1"/>
            <a:t>của</a:t>
          </a:r>
          <a:r>
            <a:rPr lang="en-US" sz="1400" kern="1200" dirty="0"/>
            <a:t> </a:t>
          </a:r>
          <a:r>
            <a:rPr lang="en-US" sz="1400" kern="1200" dirty="0" err="1"/>
            <a:t>nhà</a:t>
          </a:r>
          <a:r>
            <a:rPr lang="en-US" sz="1400" kern="1200" dirty="0"/>
            <a:t> </a:t>
          </a:r>
          <a:r>
            <a:rPr lang="en-US" sz="1400" kern="1200" dirty="0" err="1"/>
            <a:t>trường</a:t>
          </a:r>
          <a:r>
            <a:rPr lang="en-US" sz="1400" kern="1200" dirty="0"/>
            <a:t>; </a:t>
          </a:r>
          <a:r>
            <a:rPr lang="en-US" sz="1400" kern="1200" dirty="0" err="1"/>
            <a:t>hướng</a:t>
          </a:r>
          <a:r>
            <a:rPr lang="en-US" sz="1400" kern="1200" dirty="0"/>
            <a:t> </a:t>
          </a:r>
          <a:r>
            <a:rPr lang="en-US" sz="1400" kern="1200" dirty="0" err="1"/>
            <a:t>dẫn</a:t>
          </a:r>
          <a:r>
            <a:rPr lang="en-US" sz="1400" kern="1200" dirty="0"/>
            <a:t>, </a:t>
          </a:r>
          <a:r>
            <a:rPr lang="en-US" sz="1400" kern="1200" dirty="0" err="1"/>
            <a:t>hỗ</a:t>
          </a:r>
          <a:r>
            <a:rPr lang="en-US" sz="1400" kern="1200" dirty="0"/>
            <a:t> </a:t>
          </a:r>
          <a:r>
            <a:rPr lang="en-US" sz="1400" kern="1200" dirty="0" err="1"/>
            <a:t>trợ</a:t>
          </a:r>
          <a:r>
            <a:rPr lang="en-US" sz="1400" kern="1200" dirty="0"/>
            <a:t> </a:t>
          </a:r>
          <a:r>
            <a:rPr lang="en-US" sz="1400" kern="1200" dirty="0" err="1"/>
            <a:t>cán</a:t>
          </a:r>
          <a:r>
            <a:rPr lang="en-US" sz="1400" kern="1200" dirty="0"/>
            <a:t> </a:t>
          </a:r>
          <a:r>
            <a:rPr lang="en-US" sz="1400" kern="1200" dirty="0" err="1"/>
            <a:t>bộ</a:t>
          </a:r>
          <a:r>
            <a:rPr lang="en-US" sz="1400" kern="1200" dirty="0"/>
            <a:t> </a:t>
          </a:r>
          <a:r>
            <a:rPr lang="en-US" sz="1400" kern="1200" dirty="0" err="1"/>
            <a:t>quản</a:t>
          </a:r>
          <a:r>
            <a:rPr lang="en-US" sz="1400" kern="1200" dirty="0"/>
            <a:t> </a:t>
          </a:r>
          <a:r>
            <a:rPr lang="en-US" sz="1400" kern="1200" dirty="0" err="1"/>
            <a:t>lý</a:t>
          </a:r>
          <a:r>
            <a:rPr lang="en-US" sz="1400" kern="1200" dirty="0"/>
            <a:t> </a:t>
          </a:r>
          <a:r>
            <a:rPr lang="en-US" sz="1400" kern="1200" dirty="0" err="1"/>
            <a:t>cơ</a:t>
          </a:r>
          <a:r>
            <a:rPr lang="en-US" sz="1400" kern="1200" dirty="0"/>
            <a:t> </a:t>
          </a:r>
          <a:r>
            <a:rPr lang="en-US" sz="1400" kern="1200" dirty="0" err="1"/>
            <a:t>sở</a:t>
          </a:r>
          <a:r>
            <a:rPr lang="en-US" sz="1400" kern="1200" dirty="0"/>
            <a:t> </a:t>
          </a:r>
          <a:r>
            <a:rPr lang="en-US" sz="1400" kern="1200" dirty="0" err="1"/>
            <a:t>giáo</a:t>
          </a:r>
          <a:r>
            <a:rPr lang="en-US" sz="1400" kern="1200" dirty="0"/>
            <a:t> </a:t>
          </a:r>
          <a:r>
            <a:rPr lang="en-US" sz="1400" kern="1200" dirty="0" err="1"/>
            <a:t>dục</a:t>
          </a:r>
          <a:r>
            <a:rPr lang="en-US" sz="1400" kern="1200" dirty="0"/>
            <a:t> </a:t>
          </a:r>
          <a:r>
            <a:rPr lang="en-US" sz="1400" kern="1200" dirty="0" err="1"/>
            <a:t>phổ</a:t>
          </a:r>
          <a:r>
            <a:rPr lang="en-US" sz="1400" kern="1200" dirty="0"/>
            <a:t> </a:t>
          </a:r>
          <a:r>
            <a:rPr lang="en-US" sz="1400" kern="1200" dirty="0" err="1"/>
            <a:t>thông</a:t>
          </a:r>
          <a:r>
            <a:rPr lang="en-US" sz="1400" kern="1200" dirty="0"/>
            <a:t> </a:t>
          </a:r>
          <a:r>
            <a:rPr lang="en-US" sz="1400" kern="1200" dirty="0" err="1"/>
            <a:t>về</a:t>
          </a:r>
          <a:r>
            <a:rPr lang="en-US" sz="1400" kern="1200" dirty="0"/>
            <a:t> </a:t>
          </a:r>
          <a:r>
            <a:rPr lang="en-US" sz="1400" kern="1200" dirty="0" err="1"/>
            <a:t>quản</a:t>
          </a:r>
          <a:r>
            <a:rPr lang="en-US" sz="1400" kern="1200" dirty="0"/>
            <a:t> </a:t>
          </a:r>
          <a:r>
            <a:rPr lang="en-US" sz="1400" kern="1200" dirty="0" err="1"/>
            <a:t>trị</a:t>
          </a:r>
          <a:r>
            <a:rPr lang="en-US" sz="1400" kern="1200" dirty="0"/>
            <a:t> </a:t>
          </a:r>
          <a:r>
            <a:rPr lang="en-US" sz="1400" kern="1200" dirty="0" err="1"/>
            <a:t>tài</a:t>
          </a:r>
          <a:r>
            <a:rPr lang="en-US" sz="1400" kern="1200" dirty="0"/>
            <a:t> </a:t>
          </a:r>
          <a:r>
            <a:rPr lang="en-US" sz="1400" kern="1200" dirty="0" err="1"/>
            <a:t>chính</a:t>
          </a:r>
          <a:r>
            <a:rPr lang="en-US" sz="1400" kern="1200" dirty="0"/>
            <a:t> </a:t>
          </a:r>
          <a:r>
            <a:rPr lang="en-US" sz="1400" kern="1200" dirty="0" err="1"/>
            <a:t>nhà</a:t>
          </a:r>
          <a:r>
            <a:rPr lang="en-US" sz="1400" kern="1200" dirty="0"/>
            <a:t> </a:t>
          </a:r>
          <a:r>
            <a:rPr lang="en-US" sz="1400" kern="1200" dirty="0" err="1"/>
            <a:t>trường</a:t>
          </a:r>
          <a:r>
            <a:rPr lang="en-US" sz="1400" kern="1200" dirty="0"/>
            <a:t>.</a:t>
          </a:r>
        </a:p>
      </dsp:txBody>
      <dsp:txXfrm>
        <a:off x="5830506" y="1588609"/>
        <a:ext cx="2524095" cy="1833612"/>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2A19B-2F18-406C-B836-EEC010281EF6}">
      <dsp:nvSpPr>
        <dsp:cNvPr id="0" name=""/>
        <dsp:cNvSpPr/>
      </dsp:nvSpPr>
      <dsp:spPr>
        <a:xfrm>
          <a:off x="634364" y="0"/>
          <a:ext cx="7189470" cy="5080000"/>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B9C7C6-110F-4B63-8879-DCA4945F5A2D}">
      <dsp:nvSpPr>
        <dsp:cNvPr id="0" name=""/>
        <dsp:cNvSpPr/>
      </dsp:nvSpPr>
      <dsp:spPr>
        <a:xfrm>
          <a:off x="9085" y="1523999"/>
          <a:ext cx="2722483" cy="203200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MỨC ĐẠT</a:t>
          </a:r>
        </a:p>
        <a:p>
          <a:pPr lvl="0" algn="l" defTabSz="622300">
            <a:lnSpc>
              <a:spcPct val="90000"/>
            </a:lnSpc>
            <a:spcBef>
              <a:spcPct val="0"/>
            </a:spcBef>
            <a:spcAft>
              <a:spcPct val="35000"/>
            </a:spcAft>
          </a:pPr>
          <a:r>
            <a:rPr lang="en-US" sz="1400" kern="1200" dirty="0"/>
            <a:t>XD </a:t>
          </a:r>
          <a:r>
            <a:rPr lang="en-US" sz="1400" kern="1200" dirty="0" err="1"/>
            <a:t>và</a:t>
          </a:r>
          <a:r>
            <a:rPr lang="en-US" sz="1400" kern="1200" dirty="0"/>
            <a:t> </a:t>
          </a:r>
          <a:r>
            <a:rPr lang="en-US" sz="1400" kern="1200" dirty="0" err="1"/>
            <a:t>tổ</a:t>
          </a:r>
          <a:r>
            <a:rPr lang="en-US" sz="1400" kern="1200" dirty="0"/>
            <a:t> </a:t>
          </a:r>
          <a:r>
            <a:rPr lang="en-US" sz="1400" kern="1200" dirty="0" err="1"/>
            <a:t>chức</a:t>
          </a:r>
          <a:r>
            <a:rPr lang="en-US" sz="1400" kern="1200" dirty="0"/>
            <a:t> </a:t>
          </a:r>
          <a:r>
            <a:rPr lang="en-US" sz="1400" kern="1200" dirty="0" err="1"/>
            <a:t>thực</a:t>
          </a:r>
          <a:r>
            <a:rPr lang="en-US" sz="1400" kern="1200" dirty="0"/>
            <a:t> </a:t>
          </a:r>
          <a:r>
            <a:rPr lang="en-US" sz="1400" kern="1200" dirty="0" err="1"/>
            <a:t>hiện</a:t>
          </a:r>
          <a:r>
            <a:rPr lang="en-US" sz="1400" kern="1200" dirty="0"/>
            <a:t> </a:t>
          </a:r>
          <a:r>
            <a:rPr lang="en-US" sz="1400" kern="1200" dirty="0" err="1"/>
            <a:t>quy</a:t>
          </a:r>
          <a:r>
            <a:rPr lang="en-US" sz="1400" kern="1200" dirty="0"/>
            <a:t> </a:t>
          </a:r>
          <a:r>
            <a:rPr lang="en-US" sz="1400" kern="1200" dirty="0" err="1"/>
            <a:t>định</a:t>
          </a:r>
          <a:r>
            <a:rPr lang="en-US" sz="1400" kern="1200" dirty="0"/>
            <a:t> </a:t>
          </a:r>
          <a:r>
            <a:rPr lang="en-US" sz="1400" kern="1200" dirty="0" err="1"/>
            <a:t>về</a:t>
          </a:r>
          <a:r>
            <a:rPr lang="en-US" sz="1400" kern="1200" dirty="0"/>
            <a:t> </a:t>
          </a:r>
          <a:r>
            <a:rPr lang="en-US" sz="1400" kern="1200" dirty="0" err="1"/>
            <a:t>quản</a:t>
          </a:r>
          <a:r>
            <a:rPr lang="en-US" sz="1400" kern="1200" dirty="0"/>
            <a:t> </a:t>
          </a:r>
          <a:r>
            <a:rPr lang="en-US" sz="1400" kern="1200" dirty="0" err="1"/>
            <a:t>trị</a:t>
          </a:r>
          <a:r>
            <a:rPr lang="en-US" sz="1400" kern="1200" dirty="0"/>
            <a:t> CSVC,TB&amp;CN </a:t>
          </a:r>
        </a:p>
        <a:p>
          <a:pPr lvl="0" algn="l" defTabSz="622300">
            <a:lnSpc>
              <a:spcPct val="90000"/>
            </a:lnSpc>
            <a:spcBef>
              <a:spcPct val="0"/>
            </a:spcBef>
            <a:spcAft>
              <a:spcPct val="35000"/>
            </a:spcAft>
          </a:pPr>
          <a:r>
            <a:rPr lang="en-US" sz="1400" kern="1200" dirty="0"/>
            <a:t>- </a:t>
          </a:r>
          <a:r>
            <a:rPr lang="en-US" sz="1400" kern="1200" dirty="0" err="1"/>
            <a:t>Lập</a:t>
          </a:r>
          <a:r>
            <a:rPr lang="en-US" sz="1400" kern="1200" dirty="0"/>
            <a:t> </a:t>
          </a:r>
          <a:r>
            <a:rPr lang="en-US" sz="1400" kern="1200" dirty="0" err="1"/>
            <a:t>và</a:t>
          </a:r>
          <a:r>
            <a:rPr lang="en-US" sz="1400" kern="1200" dirty="0"/>
            <a:t> </a:t>
          </a:r>
          <a:r>
            <a:rPr lang="en-US" sz="1400" kern="1200" dirty="0" err="1"/>
            <a:t>thực</a:t>
          </a:r>
          <a:r>
            <a:rPr lang="en-US" sz="1400" kern="1200" dirty="0"/>
            <a:t> </a:t>
          </a:r>
          <a:r>
            <a:rPr lang="en-US" sz="1400" kern="1200" dirty="0" err="1"/>
            <a:t>hiện</a:t>
          </a:r>
          <a:r>
            <a:rPr lang="en-US" sz="1400" kern="1200" dirty="0"/>
            <a:t> </a:t>
          </a:r>
          <a:r>
            <a:rPr lang="en-US" sz="1400" kern="1200" dirty="0" err="1"/>
            <a:t>kế</a:t>
          </a:r>
          <a:r>
            <a:rPr lang="en-US" sz="1400" kern="1200" dirty="0"/>
            <a:t> </a:t>
          </a:r>
          <a:r>
            <a:rPr lang="en-US" sz="1400" kern="1200" dirty="0" err="1"/>
            <a:t>hoạch</a:t>
          </a:r>
          <a:r>
            <a:rPr lang="en-US" sz="1400" kern="1200" dirty="0"/>
            <a:t> </a:t>
          </a:r>
          <a:r>
            <a:rPr lang="en-US" sz="1400" kern="1200" dirty="0" err="1"/>
            <a:t>mua</a:t>
          </a:r>
          <a:r>
            <a:rPr lang="en-US" sz="1400" kern="1200" dirty="0"/>
            <a:t> </a:t>
          </a:r>
          <a:r>
            <a:rPr lang="en-US" sz="1400" kern="1200" dirty="0" err="1"/>
            <a:t>sắm</a:t>
          </a:r>
          <a:r>
            <a:rPr lang="en-US" sz="1400" kern="1200" dirty="0"/>
            <a:t>, </a:t>
          </a:r>
          <a:r>
            <a:rPr lang="en-US" sz="1400" kern="1200" dirty="0" err="1"/>
            <a:t>kiểm</a:t>
          </a:r>
          <a:r>
            <a:rPr lang="en-US" sz="1400" kern="1200" dirty="0"/>
            <a:t> </a:t>
          </a:r>
          <a:r>
            <a:rPr lang="en-US" sz="1400" kern="1200" dirty="0" err="1"/>
            <a:t>kê</a:t>
          </a:r>
          <a:r>
            <a:rPr lang="en-US" sz="1400" kern="1200" dirty="0"/>
            <a:t>, </a:t>
          </a:r>
          <a:r>
            <a:rPr lang="en-US" sz="1400" kern="1200" dirty="0" err="1"/>
            <a:t>bảo</a:t>
          </a:r>
          <a:r>
            <a:rPr lang="en-US" sz="1400" kern="1200" dirty="0"/>
            <a:t> </a:t>
          </a:r>
          <a:r>
            <a:rPr lang="en-US" sz="1400" kern="1200" dirty="0" err="1"/>
            <a:t>quản</a:t>
          </a:r>
          <a:r>
            <a:rPr lang="en-US" sz="1400" kern="1200" dirty="0"/>
            <a:t>, </a:t>
          </a:r>
          <a:r>
            <a:rPr lang="en-US" sz="1400" kern="1200" dirty="0" err="1"/>
            <a:t>sửa</a:t>
          </a:r>
          <a:r>
            <a:rPr lang="en-US" sz="1400" kern="1200" dirty="0"/>
            <a:t> </a:t>
          </a:r>
          <a:r>
            <a:rPr lang="en-US" sz="1400" kern="1200" dirty="0" err="1"/>
            <a:t>chữa</a:t>
          </a:r>
          <a:r>
            <a:rPr lang="en-US" sz="1400" kern="1200" dirty="0"/>
            <a:t> CSVC,TB&amp;CN  DH  </a:t>
          </a:r>
          <a:r>
            <a:rPr lang="en-US" sz="1400" kern="1200" dirty="0" err="1"/>
            <a:t>theo</a:t>
          </a:r>
          <a:r>
            <a:rPr lang="en-US" sz="1400" kern="1200" dirty="0"/>
            <a:t> </a:t>
          </a:r>
          <a:r>
            <a:rPr lang="en-US" sz="1400" kern="1200" dirty="0" err="1"/>
            <a:t>quy</a:t>
          </a:r>
          <a:r>
            <a:rPr lang="en-US" sz="1400" kern="1200" dirty="0"/>
            <a:t> </a:t>
          </a:r>
          <a:r>
            <a:rPr lang="en-US" sz="1400" kern="1200" dirty="0" err="1"/>
            <a:t>định</a:t>
          </a:r>
          <a:endParaRPr lang="en-US" sz="1400" kern="1200" dirty="0"/>
        </a:p>
      </dsp:txBody>
      <dsp:txXfrm>
        <a:off x="108279" y="1623193"/>
        <a:ext cx="2524095" cy="1833612"/>
      </dsp:txXfrm>
    </dsp:sp>
    <dsp:sp modelId="{F7C69D7B-7C4E-4B96-8910-EE615B5FC344}">
      <dsp:nvSpPr>
        <dsp:cNvPr id="0" name=""/>
        <dsp:cNvSpPr/>
      </dsp:nvSpPr>
      <dsp:spPr>
        <a:xfrm>
          <a:off x="2855071" y="1489415"/>
          <a:ext cx="2722483" cy="2032000"/>
        </a:xfrm>
        <a:prstGeom prst="roundRect">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a:t>MỨC KHÁ</a:t>
          </a:r>
        </a:p>
        <a:p>
          <a:pPr lvl="0" algn="ctr" defTabSz="711200">
            <a:lnSpc>
              <a:spcPct val="90000"/>
            </a:lnSpc>
            <a:spcBef>
              <a:spcPct val="0"/>
            </a:spcBef>
            <a:spcAft>
              <a:spcPct val="35000"/>
            </a:spcAft>
          </a:pPr>
          <a:r>
            <a:rPr lang="en-US" sz="1600" kern="1200" dirty="0" err="1"/>
            <a:t>Khai</a:t>
          </a:r>
          <a:r>
            <a:rPr lang="en-US" sz="1600" kern="1200" dirty="0"/>
            <a:t> </a:t>
          </a:r>
          <a:r>
            <a:rPr lang="en-US" sz="1600" kern="1200" dirty="0" err="1"/>
            <a:t>thác</a:t>
          </a:r>
          <a:r>
            <a:rPr lang="en-US" sz="1600" kern="1200" dirty="0"/>
            <a:t>, </a:t>
          </a:r>
          <a:r>
            <a:rPr lang="en-US" sz="1600" kern="1200" dirty="0" err="1"/>
            <a:t>sử</a:t>
          </a:r>
          <a:r>
            <a:rPr lang="en-US" sz="1600" kern="1200" dirty="0"/>
            <a:t> </a:t>
          </a:r>
          <a:r>
            <a:rPr lang="en-US" sz="1600" kern="1200" dirty="0" err="1"/>
            <a:t>dụng</a:t>
          </a:r>
          <a:r>
            <a:rPr lang="en-US" sz="1600" kern="1200" dirty="0"/>
            <a:t> </a:t>
          </a:r>
          <a:r>
            <a:rPr lang="en-US" sz="1600" kern="1200" dirty="0" err="1"/>
            <a:t>hiệu</a:t>
          </a:r>
          <a:r>
            <a:rPr lang="en-US" sz="1600" kern="1200" dirty="0"/>
            <a:t> </a:t>
          </a:r>
          <a:r>
            <a:rPr lang="en-US" sz="1600" kern="1200" dirty="0" err="1"/>
            <a:t>quả</a:t>
          </a:r>
          <a:r>
            <a:rPr lang="en-US" sz="1600" kern="1200" dirty="0"/>
            <a:t> CSVC,TB&amp;CN </a:t>
          </a:r>
          <a:r>
            <a:rPr lang="en-US" sz="1600" kern="1200" dirty="0" err="1"/>
            <a:t>trong</a:t>
          </a:r>
          <a:r>
            <a:rPr lang="en-US" sz="1600" kern="1200" dirty="0"/>
            <a:t> </a:t>
          </a:r>
          <a:r>
            <a:rPr lang="en-US" sz="1600" kern="1200" dirty="0" err="1"/>
            <a:t>dạy</a:t>
          </a:r>
          <a:r>
            <a:rPr lang="en-US" sz="1600" kern="1200" dirty="0"/>
            <a:t> </a:t>
          </a:r>
          <a:r>
            <a:rPr lang="en-US" sz="1600" kern="1200" dirty="0" err="1"/>
            <a:t>học</a:t>
          </a:r>
          <a:r>
            <a:rPr lang="en-US" sz="1600" kern="1200" dirty="0"/>
            <a:t>, </a:t>
          </a:r>
          <a:r>
            <a:rPr lang="en-US" sz="1600" kern="1200" dirty="0" err="1"/>
            <a:t>giáo</a:t>
          </a:r>
          <a:r>
            <a:rPr lang="en-US" sz="1600" kern="1200" dirty="0"/>
            <a:t> </a:t>
          </a:r>
          <a:r>
            <a:rPr lang="en-US" sz="1600" kern="1200" dirty="0" err="1"/>
            <a:t>dục</a:t>
          </a:r>
          <a:r>
            <a:rPr lang="en-US" sz="1600" kern="1200" dirty="0"/>
            <a:t> </a:t>
          </a:r>
          <a:r>
            <a:rPr lang="en-US" sz="1600" kern="1200" dirty="0" err="1"/>
            <a:t>học</a:t>
          </a:r>
          <a:r>
            <a:rPr lang="en-US" sz="1600" kern="1200" dirty="0"/>
            <a:t> </a:t>
          </a:r>
          <a:r>
            <a:rPr lang="en-US" sz="1600" kern="1200" dirty="0" err="1"/>
            <a:t>sinh</a:t>
          </a:r>
          <a:r>
            <a:rPr lang="en-US" sz="1600" kern="1200" dirty="0"/>
            <a:t> </a:t>
          </a:r>
          <a:r>
            <a:rPr lang="en-US" sz="1600" kern="1200" dirty="0" err="1"/>
            <a:t>của</a:t>
          </a:r>
          <a:r>
            <a:rPr lang="en-US" sz="1600" kern="1200" dirty="0"/>
            <a:t> </a:t>
          </a:r>
          <a:r>
            <a:rPr lang="en-US" sz="1600" kern="1200" dirty="0" err="1"/>
            <a:t>nhà</a:t>
          </a:r>
          <a:r>
            <a:rPr lang="en-US" sz="1600" kern="1200" dirty="0"/>
            <a:t> </a:t>
          </a:r>
          <a:r>
            <a:rPr lang="en-US" sz="1600" kern="1200" dirty="0" err="1"/>
            <a:t>trường</a:t>
          </a:r>
          <a:endParaRPr lang="en-US" sz="1600" kern="1200" dirty="0"/>
        </a:p>
      </dsp:txBody>
      <dsp:txXfrm>
        <a:off x="2954265" y="1588609"/>
        <a:ext cx="2524095" cy="1833612"/>
      </dsp:txXfrm>
    </dsp:sp>
    <dsp:sp modelId="{DA77809B-6729-456F-8231-F0AB83B553CF}">
      <dsp:nvSpPr>
        <dsp:cNvPr id="0" name=""/>
        <dsp:cNvSpPr/>
      </dsp:nvSpPr>
      <dsp:spPr>
        <a:xfrm>
          <a:off x="5638800" y="1422399"/>
          <a:ext cx="2722483" cy="2032000"/>
        </a:xfrm>
        <a:prstGeom prst="roundRect">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a:t>MỨC TỐT</a:t>
          </a:r>
        </a:p>
        <a:p>
          <a:pPr lvl="0" algn="ctr" defTabSz="666750">
            <a:lnSpc>
              <a:spcPct val="90000"/>
            </a:lnSpc>
            <a:spcBef>
              <a:spcPct val="0"/>
            </a:spcBef>
            <a:spcAft>
              <a:spcPct val="35000"/>
            </a:spcAft>
          </a:pPr>
          <a:r>
            <a:rPr lang="en-US" sz="1500" kern="1200" dirty="0"/>
            <a:t>- </a:t>
          </a:r>
          <a:r>
            <a:rPr lang="en-US" sz="1500" kern="1200" dirty="0" err="1"/>
            <a:t>Huy</a:t>
          </a:r>
          <a:r>
            <a:rPr lang="en-US" sz="1500" kern="1200" dirty="0"/>
            <a:t> </a:t>
          </a:r>
          <a:r>
            <a:rPr lang="en-US" sz="1500" kern="1200" dirty="0" err="1"/>
            <a:t>động</a:t>
          </a:r>
          <a:r>
            <a:rPr lang="en-US" sz="1500" kern="1200" dirty="0"/>
            <a:t> </a:t>
          </a:r>
          <a:r>
            <a:rPr lang="en-US" sz="1500" kern="1200" dirty="0" err="1"/>
            <a:t>các</a:t>
          </a:r>
          <a:r>
            <a:rPr lang="en-US" sz="1500" kern="1200" dirty="0"/>
            <a:t> </a:t>
          </a:r>
          <a:r>
            <a:rPr lang="en-US" sz="1500" kern="1200" dirty="0" err="1"/>
            <a:t>nguồn</a:t>
          </a:r>
          <a:r>
            <a:rPr lang="en-US" sz="1500" kern="1200" dirty="0"/>
            <a:t> </a:t>
          </a:r>
          <a:r>
            <a:rPr lang="en-US" sz="1500" kern="1200" dirty="0" err="1"/>
            <a:t>lực</a:t>
          </a:r>
          <a:r>
            <a:rPr lang="en-US" sz="1500" kern="1200" dirty="0"/>
            <a:t> </a:t>
          </a:r>
          <a:r>
            <a:rPr lang="en-US" sz="1500" kern="1200" dirty="0" err="1"/>
            <a:t>để</a:t>
          </a:r>
          <a:r>
            <a:rPr lang="en-US" sz="1500" kern="1200" dirty="0"/>
            <a:t> </a:t>
          </a:r>
          <a:r>
            <a:rPr lang="en-US" sz="1500" kern="1200" dirty="0" err="1"/>
            <a:t>tăng</a:t>
          </a:r>
          <a:r>
            <a:rPr lang="en-US" sz="1500" kern="1200" dirty="0"/>
            <a:t> </a:t>
          </a:r>
          <a:r>
            <a:rPr lang="en-US" sz="1500" kern="1200" dirty="0" err="1"/>
            <a:t>cường</a:t>
          </a:r>
          <a:r>
            <a:rPr lang="en-US" sz="1500" kern="1200" dirty="0"/>
            <a:t> CSVC,TB,CN </a:t>
          </a:r>
          <a:r>
            <a:rPr lang="en-US" sz="1500" kern="1200" dirty="0" err="1"/>
            <a:t>nhằm</a:t>
          </a:r>
          <a:r>
            <a:rPr lang="en-US" sz="1500" kern="1200" dirty="0"/>
            <a:t> </a:t>
          </a:r>
          <a:r>
            <a:rPr lang="en-US" sz="1500" kern="1200" dirty="0" err="1"/>
            <a:t>nâng</a:t>
          </a:r>
          <a:r>
            <a:rPr lang="en-US" sz="1500" kern="1200" dirty="0"/>
            <a:t> </a:t>
          </a:r>
          <a:r>
            <a:rPr lang="en-US" sz="1500" kern="1200" dirty="0" err="1"/>
            <a:t>cao</a:t>
          </a:r>
          <a:r>
            <a:rPr lang="en-US" sz="1500" kern="1200" dirty="0"/>
            <a:t> </a:t>
          </a:r>
          <a:r>
            <a:rPr lang="en-US" sz="1500" kern="1200" dirty="0" err="1"/>
            <a:t>chất</a:t>
          </a:r>
          <a:r>
            <a:rPr lang="en-US" sz="1500" kern="1200" dirty="0"/>
            <a:t> </a:t>
          </a:r>
          <a:r>
            <a:rPr lang="en-US" sz="1500" kern="1200" dirty="0" err="1"/>
            <a:t>lượng</a:t>
          </a:r>
          <a:r>
            <a:rPr lang="en-US" sz="1500" kern="1200" dirty="0"/>
            <a:t> </a:t>
          </a:r>
          <a:r>
            <a:rPr lang="en-US" sz="1500" kern="1200" dirty="0" err="1"/>
            <a:t>giáo</a:t>
          </a:r>
          <a:r>
            <a:rPr lang="en-US" sz="1500" kern="1200" dirty="0"/>
            <a:t> </a:t>
          </a:r>
          <a:r>
            <a:rPr lang="en-US" sz="1500" kern="1200" dirty="0" err="1"/>
            <a:t>dục</a:t>
          </a:r>
          <a:r>
            <a:rPr lang="en-US" sz="1500" kern="1200" dirty="0"/>
            <a:t> </a:t>
          </a:r>
          <a:r>
            <a:rPr lang="en-US" sz="1500" kern="1200" dirty="0" err="1"/>
            <a:t>toàn</a:t>
          </a:r>
          <a:r>
            <a:rPr lang="en-US" sz="1500" kern="1200" dirty="0"/>
            <a:t> </a:t>
          </a:r>
          <a:r>
            <a:rPr lang="en-US" sz="1500" kern="1200" dirty="0" err="1"/>
            <a:t>diện</a:t>
          </a:r>
          <a:r>
            <a:rPr lang="en-US" sz="1500" kern="1200" dirty="0"/>
            <a:t> </a:t>
          </a:r>
          <a:r>
            <a:rPr lang="en-US" sz="1500" kern="1200" dirty="0" err="1"/>
            <a:t>của</a:t>
          </a:r>
          <a:r>
            <a:rPr lang="en-US" sz="1500" kern="1200" dirty="0"/>
            <a:t> </a:t>
          </a:r>
          <a:r>
            <a:rPr lang="en-US" sz="1500" kern="1200" dirty="0" err="1"/>
            <a:t>trường</a:t>
          </a:r>
          <a:r>
            <a:rPr lang="en-US" sz="1500" kern="1200" dirty="0"/>
            <a:t>; </a:t>
          </a:r>
        </a:p>
        <a:p>
          <a:pPr lvl="0" algn="ctr" defTabSz="666750">
            <a:lnSpc>
              <a:spcPct val="90000"/>
            </a:lnSpc>
            <a:spcBef>
              <a:spcPct val="0"/>
            </a:spcBef>
            <a:spcAft>
              <a:spcPct val="35000"/>
            </a:spcAft>
          </a:pPr>
          <a:r>
            <a:rPr lang="en-US" sz="1500" kern="1200" dirty="0" err="1"/>
            <a:t>hướng</a:t>
          </a:r>
          <a:r>
            <a:rPr lang="en-US" sz="1500" kern="1200" dirty="0"/>
            <a:t> </a:t>
          </a:r>
          <a:r>
            <a:rPr lang="en-US" sz="1500" kern="1200" dirty="0" err="1"/>
            <a:t>dẫn</a:t>
          </a:r>
          <a:r>
            <a:rPr lang="en-US" sz="1500" kern="1200" dirty="0"/>
            <a:t>, </a:t>
          </a:r>
          <a:r>
            <a:rPr lang="en-US" sz="1500" kern="1200" dirty="0" err="1"/>
            <a:t>hỗ</a:t>
          </a:r>
          <a:r>
            <a:rPr lang="en-US" sz="1500" kern="1200" dirty="0"/>
            <a:t> </a:t>
          </a:r>
          <a:r>
            <a:rPr lang="en-US" sz="1500" kern="1200" dirty="0" err="1"/>
            <a:t>trợ</a:t>
          </a:r>
          <a:r>
            <a:rPr lang="en-US" sz="1500" kern="1200" dirty="0"/>
            <a:t> </a:t>
          </a:r>
          <a:r>
            <a:rPr lang="en-US" sz="1500" kern="1200" dirty="0" err="1"/>
            <a:t>đồng</a:t>
          </a:r>
          <a:r>
            <a:rPr lang="en-US" sz="1500" kern="1200" dirty="0"/>
            <a:t> </a:t>
          </a:r>
          <a:r>
            <a:rPr lang="en-US" sz="1500" kern="1200" dirty="0" err="1"/>
            <a:t>nghiệp</a:t>
          </a:r>
          <a:endParaRPr lang="en-US" sz="1500" kern="1200" dirty="0"/>
        </a:p>
      </dsp:txBody>
      <dsp:txXfrm>
        <a:off x="5737994" y="1521593"/>
        <a:ext cx="2524095" cy="1833612"/>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2A19B-2F18-406C-B836-EEC010281EF6}">
      <dsp:nvSpPr>
        <dsp:cNvPr id="0" name=""/>
        <dsp:cNvSpPr/>
      </dsp:nvSpPr>
      <dsp:spPr>
        <a:xfrm>
          <a:off x="634364" y="0"/>
          <a:ext cx="7189470" cy="5080000"/>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B9C7C6-110F-4B63-8879-DCA4945F5A2D}">
      <dsp:nvSpPr>
        <dsp:cNvPr id="0" name=""/>
        <dsp:cNvSpPr/>
      </dsp:nvSpPr>
      <dsp:spPr>
        <a:xfrm>
          <a:off x="9085" y="1523999"/>
          <a:ext cx="2722483" cy="203200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a:t>MỨC ĐẠT</a:t>
          </a:r>
        </a:p>
        <a:p>
          <a:pPr lvl="0" algn="ctr" defTabSz="800100">
            <a:lnSpc>
              <a:spcPct val="90000"/>
            </a:lnSpc>
            <a:spcBef>
              <a:spcPct val="0"/>
            </a:spcBef>
            <a:spcAft>
              <a:spcPct val="35000"/>
            </a:spcAft>
          </a:pPr>
          <a:r>
            <a:rPr lang="en-US" sz="1800" kern="1200" dirty="0" err="1"/>
            <a:t>chỉ</a:t>
          </a:r>
          <a:r>
            <a:rPr lang="en-US" sz="1800" kern="1200" dirty="0"/>
            <a:t> </a:t>
          </a:r>
          <a:r>
            <a:rPr lang="en-US" sz="1800" kern="1200" dirty="0" err="1"/>
            <a:t>đạo</a:t>
          </a:r>
          <a:r>
            <a:rPr lang="en-US" sz="1800" kern="1200" dirty="0"/>
            <a:t> </a:t>
          </a:r>
          <a:r>
            <a:rPr lang="en-US" sz="1800" kern="1200" dirty="0" err="1"/>
            <a:t>xây</a:t>
          </a:r>
          <a:r>
            <a:rPr lang="en-US" sz="1800" kern="1200" dirty="0"/>
            <a:t> </a:t>
          </a:r>
          <a:r>
            <a:rPr lang="en-US" sz="1800" kern="1200" dirty="0" err="1"/>
            <a:t>dựng</a:t>
          </a:r>
          <a:r>
            <a:rPr lang="en-US" sz="1800" kern="1200" dirty="0"/>
            <a:t> </a:t>
          </a:r>
          <a:r>
            <a:rPr lang="en-US" sz="1800" kern="1200" dirty="0" err="1"/>
            <a:t>và</a:t>
          </a:r>
          <a:r>
            <a:rPr lang="en-US" sz="1800" kern="1200" dirty="0"/>
            <a:t> </a:t>
          </a:r>
          <a:r>
            <a:rPr lang="en-US" sz="1800" kern="1200" dirty="0" err="1"/>
            <a:t>tổ</a:t>
          </a:r>
          <a:r>
            <a:rPr lang="en-US" sz="1800" kern="1200" dirty="0"/>
            <a:t> </a:t>
          </a:r>
          <a:r>
            <a:rPr lang="en-US" sz="1800" kern="1200" dirty="0" err="1"/>
            <a:t>chức</a:t>
          </a:r>
          <a:r>
            <a:rPr lang="en-US" sz="1800" kern="1200" dirty="0"/>
            <a:t> </a:t>
          </a:r>
          <a:r>
            <a:rPr lang="en-US" sz="1800" kern="1200" dirty="0" err="1"/>
            <a:t>thực</a:t>
          </a:r>
          <a:r>
            <a:rPr lang="en-US" sz="1800" kern="1200" dirty="0"/>
            <a:t> </a:t>
          </a:r>
          <a:r>
            <a:rPr lang="en-US" sz="1800" kern="1200" dirty="0" err="1"/>
            <a:t>hiện</a:t>
          </a:r>
          <a:r>
            <a:rPr lang="en-US" sz="1800" kern="1200" dirty="0"/>
            <a:t> </a:t>
          </a:r>
          <a:r>
            <a:rPr lang="en-US" sz="1800" kern="1200" dirty="0" err="1"/>
            <a:t>kế</a:t>
          </a:r>
          <a:r>
            <a:rPr lang="en-US" sz="1800" kern="1200" dirty="0"/>
            <a:t> </a:t>
          </a:r>
          <a:r>
            <a:rPr lang="en-US" sz="1800" kern="1200" dirty="0" err="1"/>
            <a:t>hoạch</a:t>
          </a:r>
          <a:r>
            <a:rPr lang="en-US" sz="1800" kern="1200" dirty="0"/>
            <a:t> </a:t>
          </a:r>
          <a:r>
            <a:rPr lang="en-US" sz="1800" kern="1200" dirty="0" err="1"/>
            <a:t>tự</a:t>
          </a:r>
          <a:r>
            <a:rPr lang="en-US" sz="1800" kern="1200" dirty="0"/>
            <a:t> </a:t>
          </a:r>
          <a:r>
            <a:rPr lang="en-US" sz="1800" kern="1200" dirty="0" err="1"/>
            <a:t>đánh</a:t>
          </a:r>
          <a:r>
            <a:rPr lang="en-US" sz="1800" kern="1200" dirty="0"/>
            <a:t> </a:t>
          </a:r>
          <a:r>
            <a:rPr lang="en-US" sz="1800" kern="1200" dirty="0" err="1"/>
            <a:t>giá</a:t>
          </a:r>
          <a:r>
            <a:rPr lang="en-US" sz="1800" kern="1200" dirty="0"/>
            <a:t> </a:t>
          </a:r>
          <a:r>
            <a:rPr lang="en-US" sz="1800" kern="1200" dirty="0" err="1"/>
            <a:t>chất</a:t>
          </a:r>
          <a:r>
            <a:rPr lang="en-US" sz="1800" kern="1200" dirty="0"/>
            <a:t> </a:t>
          </a:r>
          <a:r>
            <a:rPr lang="en-US" sz="1800" kern="1200" dirty="0" err="1"/>
            <a:t>lượng</a:t>
          </a:r>
          <a:r>
            <a:rPr lang="en-US" sz="1800" kern="1200" dirty="0"/>
            <a:t> </a:t>
          </a:r>
          <a:r>
            <a:rPr lang="en-US" sz="1800" kern="1200" dirty="0" err="1"/>
            <a:t>giáo</a:t>
          </a:r>
          <a:r>
            <a:rPr lang="en-US" sz="1800" kern="1200" dirty="0"/>
            <a:t> </a:t>
          </a:r>
          <a:r>
            <a:rPr lang="en-US" sz="1800" kern="1200" dirty="0" err="1"/>
            <a:t>dục</a:t>
          </a:r>
          <a:r>
            <a:rPr lang="en-US" sz="1800" kern="1200" dirty="0"/>
            <a:t> </a:t>
          </a:r>
          <a:r>
            <a:rPr lang="en-US" sz="1800" kern="1200" dirty="0" err="1"/>
            <a:t>nhà</a:t>
          </a:r>
          <a:r>
            <a:rPr lang="en-US" sz="1800" kern="1200" dirty="0"/>
            <a:t> </a:t>
          </a:r>
          <a:r>
            <a:rPr lang="en-US" sz="1800" kern="1200" dirty="0" err="1"/>
            <a:t>trường</a:t>
          </a:r>
          <a:r>
            <a:rPr lang="en-US" sz="1800" kern="1200" dirty="0"/>
            <a:t> </a:t>
          </a:r>
          <a:r>
            <a:rPr lang="en-US" sz="1800" kern="1200" dirty="0" err="1"/>
            <a:t>theo</a:t>
          </a:r>
          <a:r>
            <a:rPr lang="en-US" sz="1800" kern="1200" dirty="0"/>
            <a:t> </a:t>
          </a:r>
          <a:r>
            <a:rPr lang="en-US" sz="1800" kern="1200" dirty="0" err="1"/>
            <a:t>quy</a:t>
          </a:r>
          <a:r>
            <a:rPr lang="en-US" sz="1800" kern="1200" dirty="0"/>
            <a:t> </a:t>
          </a:r>
          <a:r>
            <a:rPr lang="en-US" sz="1800" kern="1200" dirty="0" err="1"/>
            <a:t>định</a:t>
          </a:r>
          <a:endParaRPr lang="en-US" sz="1800" kern="1200" dirty="0"/>
        </a:p>
      </dsp:txBody>
      <dsp:txXfrm>
        <a:off x="108279" y="1623193"/>
        <a:ext cx="2524095" cy="1833612"/>
      </dsp:txXfrm>
    </dsp:sp>
    <dsp:sp modelId="{F7C69D7B-7C4E-4B96-8910-EE615B5FC344}">
      <dsp:nvSpPr>
        <dsp:cNvPr id="0" name=""/>
        <dsp:cNvSpPr/>
      </dsp:nvSpPr>
      <dsp:spPr>
        <a:xfrm>
          <a:off x="2855071" y="1489415"/>
          <a:ext cx="2722483" cy="2032000"/>
        </a:xfrm>
        <a:prstGeom prst="roundRect">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a:t>MỨC KHÁ</a:t>
          </a:r>
        </a:p>
        <a:p>
          <a:pPr lvl="0" algn="ctr" defTabSz="666750">
            <a:lnSpc>
              <a:spcPct val="90000"/>
            </a:lnSpc>
            <a:spcBef>
              <a:spcPct val="0"/>
            </a:spcBef>
            <a:spcAft>
              <a:spcPct val="35000"/>
            </a:spcAft>
          </a:pPr>
          <a:r>
            <a:rPr lang="en-US" sz="1500" kern="1200" dirty="0"/>
            <a:t>-</a:t>
          </a:r>
          <a:r>
            <a:rPr lang="en-US" sz="1500" kern="1200" dirty="0" err="1"/>
            <a:t>Chỉ</a:t>
          </a:r>
          <a:r>
            <a:rPr lang="en-US" sz="1500" kern="1200" dirty="0"/>
            <a:t> </a:t>
          </a:r>
          <a:r>
            <a:rPr lang="en-US" sz="1500" kern="1200" dirty="0" err="1"/>
            <a:t>đạo</a:t>
          </a:r>
          <a:r>
            <a:rPr lang="en-US" sz="1500" kern="1200" dirty="0"/>
            <a:t> </a:t>
          </a:r>
          <a:r>
            <a:rPr lang="en-US" sz="1500" kern="1200" dirty="0" err="1"/>
            <a:t>xây</a:t>
          </a:r>
          <a:r>
            <a:rPr lang="en-US" sz="1500" kern="1200" dirty="0"/>
            <a:t> </a:t>
          </a:r>
          <a:r>
            <a:rPr lang="en-US" sz="1500" kern="1200" dirty="0" err="1"/>
            <a:t>dựng</a:t>
          </a:r>
          <a:r>
            <a:rPr lang="en-US" sz="1500" kern="1200" dirty="0"/>
            <a:t> </a:t>
          </a:r>
          <a:r>
            <a:rPr lang="en-US" sz="1500" kern="1200" dirty="0" err="1"/>
            <a:t>và</a:t>
          </a:r>
          <a:r>
            <a:rPr lang="en-US" sz="1500" kern="1200" dirty="0"/>
            <a:t> </a:t>
          </a:r>
          <a:r>
            <a:rPr lang="en-US" sz="1500" kern="1200" dirty="0" err="1"/>
            <a:t>tổ</a:t>
          </a:r>
          <a:r>
            <a:rPr lang="en-US" sz="1500" kern="1200" dirty="0"/>
            <a:t> </a:t>
          </a:r>
          <a:r>
            <a:rPr lang="en-US" sz="1500" kern="1200" dirty="0" err="1"/>
            <a:t>chức</a:t>
          </a:r>
          <a:r>
            <a:rPr lang="en-US" sz="1500" kern="1200" dirty="0"/>
            <a:t> </a:t>
          </a:r>
          <a:r>
            <a:rPr lang="en-US" sz="1500" kern="1200" dirty="0" err="1"/>
            <a:t>thực</a:t>
          </a:r>
          <a:r>
            <a:rPr lang="en-US" sz="1500" kern="1200" dirty="0"/>
            <a:t> </a:t>
          </a:r>
          <a:r>
            <a:rPr lang="en-US" sz="1500" kern="1200" dirty="0" err="1"/>
            <a:t>hiện</a:t>
          </a:r>
          <a:r>
            <a:rPr lang="en-US" sz="1500" kern="1200" dirty="0"/>
            <a:t> </a:t>
          </a:r>
          <a:r>
            <a:rPr lang="en-US" sz="1500" kern="1200" dirty="0" err="1"/>
            <a:t>kế</a:t>
          </a:r>
          <a:r>
            <a:rPr lang="en-US" sz="1500" kern="1200" dirty="0"/>
            <a:t> </a:t>
          </a:r>
          <a:r>
            <a:rPr lang="en-US" sz="1500" kern="1200" dirty="0" err="1"/>
            <a:t>hoạch</a:t>
          </a:r>
          <a:r>
            <a:rPr lang="en-US" sz="1500" kern="1200" dirty="0"/>
            <a:t> </a:t>
          </a:r>
          <a:r>
            <a:rPr lang="en-US" sz="1500" kern="1200" dirty="0" err="1"/>
            <a:t>cải</a:t>
          </a:r>
          <a:r>
            <a:rPr lang="en-US" sz="1500" kern="1200" dirty="0"/>
            <a:t> </a:t>
          </a:r>
          <a:r>
            <a:rPr lang="en-US" sz="1500" kern="1200" dirty="0" err="1"/>
            <a:t>tiến</a:t>
          </a:r>
          <a:r>
            <a:rPr lang="en-US" sz="1500" kern="1200" dirty="0"/>
            <a:t> </a:t>
          </a:r>
          <a:r>
            <a:rPr lang="en-US" sz="1500" kern="1200" dirty="0" err="1"/>
            <a:t>chất</a:t>
          </a:r>
          <a:r>
            <a:rPr lang="en-US" sz="1500" kern="1200" dirty="0"/>
            <a:t> </a:t>
          </a:r>
          <a:r>
            <a:rPr lang="en-US" sz="1500" kern="1200" dirty="0" err="1"/>
            <a:t>lượng</a:t>
          </a:r>
          <a:r>
            <a:rPr lang="en-US" sz="1500" kern="1200" dirty="0"/>
            <a:t> </a:t>
          </a:r>
          <a:r>
            <a:rPr lang="en-US" sz="1500" kern="1200" dirty="0" err="1"/>
            <a:t>hiệu</a:t>
          </a:r>
          <a:r>
            <a:rPr lang="en-US" sz="1500" kern="1200" dirty="0"/>
            <a:t> </a:t>
          </a:r>
          <a:r>
            <a:rPr lang="en-US" sz="1500" kern="1200" dirty="0" err="1"/>
            <a:t>quả</a:t>
          </a:r>
          <a:r>
            <a:rPr lang="en-US" sz="1500" kern="1200" dirty="0"/>
            <a:t>,</a:t>
          </a:r>
        </a:p>
        <a:p>
          <a:pPr lvl="0" algn="ctr" defTabSz="666750">
            <a:lnSpc>
              <a:spcPct val="90000"/>
            </a:lnSpc>
            <a:spcBef>
              <a:spcPct val="0"/>
            </a:spcBef>
            <a:spcAft>
              <a:spcPct val="35000"/>
            </a:spcAft>
          </a:pPr>
          <a:r>
            <a:rPr lang="en-US" sz="1500" kern="1200" dirty="0"/>
            <a:t>- </a:t>
          </a:r>
          <a:r>
            <a:rPr lang="en-US" sz="1500" kern="1200" dirty="0" err="1"/>
            <a:t>Khắc</a:t>
          </a:r>
          <a:r>
            <a:rPr lang="en-US" sz="1500" kern="1200" dirty="0"/>
            <a:t> </a:t>
          </a:r>
          <a:r>
            <a:rPr lang="en-US" sz="1500" kern="1200" dirty="0" err="1"/>
            <a:t>phục</a:t>
          </a:r>
          <a:r>
            <a:rPr lang="en-US" sz="1500" kern="1200" dirty="0"/>
            <a:t> </a:t>
          </a:r>
          <a:r>
            <a:rPr lang="en-US" sz="1500" kern="1200" dirty="0" err="1"/>
            <a:t>điểm</a:t>
          </a:r>
          <a:r>
            <a:rPr lang="en-US" sz="1500" kern="1200" dirty="0"/>
            <a:t> </a:t>
          </a:r>
          <a:r>
            <a:rPr lang="en-US" sz="1500" kern="1200" dirty="0" err="1"/>
            <a:t>yếu</a:t>
          </a:r>
          <a:r>
            <a:rPr lang="en-US" sz="1500" kern="1200" dirty="0"/>
            <a:t> </a:t>
          </a:r>
          <a:r>
            <a:rPr lang="en-US" sz="1500" kern="1200" dirty="0" err="1"/>
            <a:t>theo</a:t>
          </a:r>
          <a:r>
            <a:rPr lang="en-US" sz="1500" kern="1200" dirty="0"/>
            <a:t> </a:t>
          </a:r>
          <a:r>
            <a:rPr lang="en-US" sz="1500" kern="1200" dirty="0" err="1"/>
            <a:t>kết</a:t>
          </a:r>
          <a:r>
            <a:rPr lang="en-US" sz="1500" kern="1200" dirty="0"/>
            <a:t> </a:t>
          </a:r>
          <a:r>
            <a:rPr lang="en-US" sz="1500" kern="1200" dirty="0" err="1"/>
            <a:t>quả</a:t>
          </a:r>
          <a:r>
            <a:rPr lang="en-US" sz="1500" kern="1200" dirty="0"/>
            <a:t> </a:t>
          </a:r>
          <a:r>
            <a:rPr lang="en-US" sz="1500" kern="1200" dirty="0" err="1"/>
            <a:t>tự</a:t>
          </a:r>
          <a:r>
            <a:rPr lang="en-US" sz="1500" kern="1200" dirty="0"/>
            <a:t> </a:t>
          </a:r>
          <a:r>
            <a:rPr lang="en-US" sz="1500" kern="1200" dirty="0" err="1"/>
            <a:t>đánh</a:t>
          </a:r>
          <a:r>
            <a:rPr lang="en-US" sz="1500" kern="1200" dirty="0"/>
            <a:t> </a:t>
          </a:r>
          <a:r>
            <a:rPr lang="en-US" sz="1500" kern="1200" dirty="0" err="1"/>
            <a:t>giá</a:t>
          </a:r>
          <a:r>
            <a:rPr lang="en-US" sz="1500" kern="1200" dirty="0"/>
            <a:t> </a:t>
          </a:r>
          <a:r>
            <a:rPr lang="en-US" sz="1500" kern="1200" dirty="0" err="1"/>
            <a:t>của</a:t>
          </a:r>
          <a:r>
            <a:rPr lang="en-US" sz="1500" kern="1200" dirty="0"/>
            <a:t> </a:t>
          </a:r>
          <a:r>
            <a:rPr lang="en-US" sz="1500" kern="1200" dirty="0" err="1"/>
            <a:t>nhà</a:t>
          </a:r>
          <a:r>
            <a:rPr lang="en-US" sz="1500" kern="1200" dirty="0"/>
            <a:t> </a:t>
          </a:r>
          <a:r>
            <a:rPr lang="en-US" sz="1500" kern="1200" dirty="0" err="1"/>
            <a:t>trường</a:t>
          </a:r>
          <a:endParaRPr lang="en-US" sz="1500" kern="1200" dirty="0"/>
        </a:p>
      </dsp:txBody>
      <dsp:txXfrm>
        <a:off x="2954265" y="1588609"/>
        <a:ext cx="2524095" cy="1833612"/>
      </dsp:txXfrm>
    </dsp:sp>
    <dsp:sp modelId="{DA77809B-6729-456F-8231-F0AB83B553CF}">
      <dsp:nvSpPr>
        <dsp:cNvPr id="0" name=""/>
        <dsp:cNvSpPr/>
      </dsp:nvSpPr>
      <dsp:spPr>
        <a:xfrm>
          <a:off x="5638800" y="1422399"/>
          <a:ext cx="2722483" cy="2032000"/>
        </a:xfrm>
        <a:prstGeom prst="roundRect">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n-US" sz="1600" kern="1200" dirty="0"/>
            <a:t>MỨC TỐT</a:t>
          </a:r>
        </a:p>
        <a:p>
          <a:pPr lvl="0" algn="l" defTabSz="711200">
            <a:lnSpc>
              <a:spcPct val="90000"/>
            </a:lnSpc>
            <a:spcBef>
              <a:spcPct val="0"/>
            </a:spcBef>
            <a:spcAft>
              <a:spcPct val="35000"/>
            </a:spcAft>
          </a:pPr>
          <a:r>
            <a:rPr lang="en-US" sz="1600" kern="1200" dirty="0" err="1"/>
            <a:t>Chỉ</a:t>
          </a:r>
          <a:r>
            <a:rPr lang="en-US" sz="1600" kern="1200" dirty="0"/>
            <a:t> </a:t>
          </a:r>
          <a:r>
            <a:rPr lang="en-US" sz="1600" kern="1200" dirty="0" err="1"/>
            <a:t>đạo</a:t>
          </a:r>
          <a:r>
            <a:rPr lang="en-US" sz="1600" kern="1200" dirty="0"/>
            <a:t> </a:t>
          </a:r>
          <a:r>
            <a:rPr lang="en-US" sz="1600" kern="1200" dirty="0" err="1"/>
            <a:t>xây</a:t>
          </a:r>
          <a:r>
            <a:rPr lang="en-US" sz="1600" kern="1200" dirty="0"/>
            <a:t> </a:t>
          </a:r>
          <a:r>
            <a:rPr lang="en-US" sz="1600" kern="1200" dirty="0" err="1"/>
            <a:t>dựng</a:t>
          </a:r>
          <a:r>
            <a:rPr lang="en-US" sz="1600" kern="1200" dirty="0"/>
            <a:t> </a:t>
          </a:r>
          <a:r>
            <a:rPr lang="en-US" sz="1600" kern="1200" dirty="0" err="1"/>
            <a:t>và</a:t>
          </a:r>
          <a:r>
            <a:rPr lang="en-US" sz="1600" kern="1200" dirty="0"/>
            <a:t> </a:t>
          </a:r>
          <a:r>
            <a:rPr lang="en-US" sz="1600" kern="1200" dirty="0" err="1"/>
            <a:t>tổ</a:t>
          </a:r>
          <a:r>
            <a:rPr lang="en-US" sz="1600" kern="1200" dirty="0"/>
            <a:t> </a:t>
          </a:r>
          <a:r>
            <a:rPr lang="en-US" sz="1600" kern="1200" dirty="0" err="1"/>
            <a:t>chức</a:t>
          </a:r>
          <a:r>
            <a:rPr lang="en-US" sz="1600" kern="1200" dirty="0"/>
            <a:t> </a:t>
          </a:r>
          <a:r>
            <a:rPr lang="en-US" sz="1600" kern="1200" dirty="0" err="1"/>
            <a:t>thực</a:t>
          </a:r>
          <a:r>
            <a:rPr lang="en-US" sz="1600" kern="1200" dirty="0"/>
            <a:t> </a:t>
          </a:r>
          <a:r>
            <a:rPr lang="en-US" sz="1600" kern="1200" dirty="0" err="1"/>
            <a:t>hiện</a:t>
          </a:r>
          <a:r>
            <a:rPr lang="en-US" sz="1600" kern="1200" dirty="0"/>
            <a:t> </a:t>
          </a:r>
          <a:r>
            <a:rPr lang="en-US" sz="1600" kern="1200" dirty="0" err="1"/>
            <a:t>kế</a:t>
          </a:r>
          <a:r>
            <a:rPr lang="en-US" sz="1600" kern="1200" dirty="0"/>
            <a:t> </a:t>
          </a:r>
          <a:r>
            <a:rPr lang="en-US" sz="1600" kern="1200" dirty="0" err="1"/>
            <a:t>hoạch</a:t>
          </a:r>
          <a:r>
            <a:rPr lang="en-US" sz="1600" kern="1200" dirty="0"/>
            <a:t> </a:t>
          </a:r>
          <a:r>
            <a:rPr lang="en-US" sz="1600" kern="1200" dirty="0" err="1"/>
            <a:t>phát</a:t>
          </a:r>
          <a:r>
            <a:rPr lang="en-US" sz="1600" kern="1200" dirty="0"/>
            <a:t> </a:t>
          </a:r>
          <a:r>
            <a:rPr lang="en-US" sz="1600" kern="1200" dirty="0" err="1"/>
            <a:t>triển</a:t>
          </a:r>
          <a:r>
            <a:rPr lang="en-US" sz="1600" kern="1200" dirty="0"/>
            <a:t> </a:t>
          </a:r>
          <a:r>
            <a:rPr lang="en-US" sz="1600" kern="1200" dirty="0" err="1"/>
            <a:t>chất</a:t>
          </a:r>
          <a:r>
            <a:rPr lang="en-US" sz="1600" kern="1200" dirty="0"/>
            <a:t> </a:t>
          </a:r>
          <a:r>
            <a:rPr lang="en-US" sz="1600" kern="1200" dirty="0" err="1"/>
            <a:t>lượng</a:t>
          </a:r>
          <a:r>
            <a:rPr lang="en-US" sz="1600" kern="1200" dirty="0"/>
            <a:t> </a:t>
          </a:r>
          <a:r>
            <a:rPr lang="en-US" sz="1600" kern="1200" dirty="0" err="1"/>
            <a:t>bền</a:t>
          </a:r>
          <a:r>
            <a:rPr lang="en-US" sz="1600" kern="1200" dirty="0"/>
            <a:t> </a:t>
          </a:r>
          <a:r>
            <a:rPr lang="en-US" sz="1600" kern="1200" dirty="0" err="1"/>
            <a:t>vững</a:t>
          </a:r>
          <a:r>
            <a:rPr lang="en-US" sz="1600" kern="1200" dirty="0"/>
            <a:t>; </a:t>
          </a:r>
        </a:p>
        <a:p>
          <a:pPr lvl="0" algn="l" defTabSz="711200">
            <a:lnSpc>
              <a:spcPct val="90000"/>
            </a:lnSpc>
            <a:spcBef>
              <a:spcPct val="0"/>
            </a:spcBef>
            <a:spcAft>
              <a:spcPct val="35000"/>
            </a:spcAft>
          </a:pPr>
          <a:r>
            <a:rPr lang="en-US" sz="1600" kern="1200" dirty="0" err="1"/>
            <a:t>hướng</a:t>
          </a:r>
          <a:r>
            <a:rPr lang="en-US" sz="1600" kern="1200" dirty="0"/>
            <a:t> </a:t>
          </a:r>
          <a:r>
            <a:rPr lang="en-US" sz="1600" kern="1200" dirty="0" err="1"/>
            <a:t>dẫn</a:t>
          </a:r>
          <a:r>
            <a:rPr lang="en-US" sz="1600" kern="1200" dirty="0"/>
            <a:t>, </a:t>
          </a:r>
          <a:r>
            <a:rPr lang="en-US" sz="1600" kern="1200" dirty="0" err="1"/>
            <a:t>hỗ</a:t>
          </a:r>
          <a:r>
            <a:rPr lang="en-US" sz="1600" kern="1200" dirty="0"/>
            <a:t> </a:t>
          </a:r>
          <a:r>
            <a:rPr lang="en-US" sz="1600" kern="1200" dirty="0" err="1"/>
            <a:t>trợ</a:t>
          </a:r>
          <a:r>
            <a:rPr lang="en-US" sz="1600" kern="1200" dirty="0"/>
            <a:t> </a:t>
          </a:r>
          <a:r>
            <a:rPr lang="en-US" sz="1600" kern="1200" dirty="0" err="1"/>
            <a:t>đồng</a:t>
          </a:r>
          <a:r>
            <a:rPr lang="en-US" sz="1600" kern="1200" dirty="0"/>
            <a:t> </a:t>
          </a:r>
          <a:r>
            <a:rPr lang="en-US" sz="1600" kern="1200" dirty="0" err="1"/>
            <a:t>nghiệp</a:t>
          </a:r>
          <a:endParaRPr lang="en-US" sz="1600" kern="1200" dirty="0"/>
        </a:p>
      </dsp:txBody>
      <dsp:txXfrm>
        <a:off x="5737994" y="1521593"/>
        <a:ext cx="2524095" cy="1833612"/>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08DFDB-30AE-496A-BA97-2B04CB08331B}">
      <dsp:nvSpPr>
        <dsp:cNvPr id="0" name=""/>
        <dsp:cNvSpPr/>
      </dsp:nvSpPr>
      <dsp:spPr>
        <a:xfrm>
          <a:off x="2943758" y="3280981"/>
          <a:ext cx="2645568" cy="2645568"/>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b="1" kern="1200" dirty="0" err="1"/>
            <a:t>Tiêu</a:t>
          </a:r>
          <a:r>
            <a:rPr lang="en-US" sz="2400" b="1" kern="1200" dirty="0"/>
            <a:t> </a:t>
          </a:r>
          <a:r>
            <a:rPr lang="en-US" sz="2400" b="1" kern="1200" dirty="0" err="1"/>
            <a:t>chuẩn</a:t>
          </a:r>
          <a:r>
            <a:rPr lang="en-US" sz="2400" b="1" kern="1200" dirty="0"/>
            <a:t> 3. </a:t>
          </a:r>
          <a:r>
            <a:rPr lang="en-US" sz="2400" b="1" kern="1200" dirty="0" err="1"/>
            <a:t>Xây</a:t>
          </a:r>
          <a:r>
            <a:rPr lang="en-US" sz="2400" b="1" kern="1200" dirty="0"/>
            <a:t> </a:t>
          </a:r>
          <a:r>
            <a:rPr lang="en-US" sz="2400" b="1" kern="1200" dirty="0" err="1"/>
            <a:t>dựng</a:t>
          </a:r>
          <a:r>
            <a:rPr lang="en-US" sz="2400" b="1" kern="1200" dirty="0"/>
            <a:t> </a:t>
          </a:r>
          <a:r>
            <a:rPr lang="en-US" sz="2400" b="1" kern="1200" dirty="0" err="1"/>
            <a:t>môi</a:t>
          </a:r>
          <a:r>
            <a:rPr lang="en-US" sz="2400" b="1" kern="1200" dirty="0"/>
            <a:t> </a:t>
          </a:r>
          <a:r>
            <a:rPr lang="en-US" sz="2400" b="1" kern="1200" dirty="0" err="1"/>
            <a:t>trường</a:t>
          </a:r>
          <a:r>
            <a:rPr lang="en-US" sz="2400" b="1" kern="1200" dirty="0"/>
            <a:t> </a:t>
          </a:r>
          <a:r>
            <a:rPr lang="en-US" sz="2400" b="1" kern="1200" dirty="0" err="1"/>
            <a:t>giáo</a:t>
          </a:r>
          <a:r>
            <a:rPr lang="en-US" sz="2400" b="1" kern="1200" dirty="0"/>
            <a:t> </a:t>
          </a:r>
          <a:r>
            <a:rPr lang="en-US" sz="2400" b="1" kern="1200" dirty="0" err="1"/>
            <a:t>dục</a:t>
          </a:r>
          <a:endParaRPr lang="en-US" sz="2400" kern="1200" dirty="0"/>
        </a:p>
      </dsp:txBody>
      <dsp:txXfrm>
        <a:off x="3331192" y="3668415"/>
        <a:ext cx="1870700" cy="1870700"/>
      </dsp:txXfrm>
    </dsp:sp>
    <dsp:sp modelId="{34AB695C-8C4B-44EE-91BA-F091C14896D0}">
      <dsp:nvSpPr>
        <dsp:cNvPr id="0" name=""/>
        <dsp:cNvSpPr/>
      </dsp:nvSpPr>
      <dsp:spPr>
        <a:xfrm rot="13498234" flipH="1">
          <a:off x="2409654" y="3243853"/>
          <a:ext cx="787534" cy="753987"/>
        </a:xfrm>
        <a:prstGeom prst="lef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91181FD-2C8A-4E2D-8B2D-7710CA4C6995}">
      <dsp:nvSpPr>
        <dsp:cNvPr id="0" name=""/>
        <dsp:cNvSpPr/>
      </dsp:nvSpPr>
      <dsp:spPr>
        <a:xfrm>
          <a:off x="11" y="1371592"/>
          <a:ext cx="2513290" cy="2010632"/>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en-US" sz="2000" kern="1200" dirty="0" err="1"/>
            <a:t>Tiêu</a:t>
          </a:r>
          <a:r>
            <a:rPr lang="en-US" sz="2000" kern="1200" dirty="0"/>
            <a:t> </a:t>
          </a:r>
          <a:r>
            <a:rPr lang="en-US" sz="2000" kern="1200" dirty="0" err="1"/>
            <a:t>chí</a:t>
          </a:r>
          <a:r>
            <a:rPr lang="en-US" sz="2000" kern="1200" dirty="0"/>
            <a:t> 11. </a:t>
          </a:r>
        </a:p>
        <a:p>
          <a:pPr lvl="0" algn="ctr" defTabSz="889000">
            <a:lnSpc>
              <a:spcPct val="90000"/>
            </a:lnSpc>
            <a:spcBef>
              <a:spcPct val="0"/>
            </a:spcBef>
            <a:spcAft>
              <a:spcPct val="35000"/>
            </a:spcAft>
          </a:pPr>
          <a:r>
            <a:rPr lang="en-US" sz="2000" kern="1200" dirty="0" err="1"/>
            <a:t>Xây</a:t>
          </a:r>
          <a:r>
            <a:rPr lang="en-US" sz="2000" kern="1200" dirty="0"/>
            <a:t> </a:t>
          </a:r>
          <a:r>
            <a:rPr lang="en-US" sz="2000" kern="1200" dirty="0" err="1"/>
            <a:t>dựng</a:t>
          </a:r>
          <a:r>
            <a:rPr lang="en-US" sz="2000" kern="1200" dirty="0"/>
            <a:t> </a:t>
          </a:r>
          <a:r>
            <a:rPr lang="en-US" sz="2000" kern="1200" dirty="0" err="1"/>
            <a:t>văn</a:t>
          </a:r>
          <a:r>
            <a:rPr lang="en-US" sz="2000" kern="1200" dirty="0"/>
            <a:t> </a:t>
          </a:r>
          <a:r>
            <a:rPr lang="en-US" sz="2000" kern="1200" dirty="0" err="1"/>
            <a:t>hóa</a:t>
          </a:r>
          <a:r>
            <a:rPr lang="en-US" sz="2000" kern="1200" dirty="0"/>
            <a:t> </a:t>
          </a:r>
          <a:r>
            <a:rPr lang="en-US" sz="2000" kern="1200" dirty="0" err="1"/>
            <a:t>nhà</a:t>
          </a:r>
          <a:r>
            <a:rPr lang="en-US" sz="2000" kern="1200" dirty="0"/>
            <a:t> </a:t>
          </a:r>
          <a:r>
            <a:rPr lang="en-US" sz="2000" kern="1200" dirty="0" err="1"/>
            <a:t>trường</a:t>
          </a:r>
          <a:r>
            <a:rPr lang="en-US" sz="2000" kern="1200" dirty="0"/>
            <a:t> </a:t>
          </a:r>
        </a:p>
      </dsp:txBody>
      <dsp:txXfrm>
        <a:off x="58900" y="1430481"/>
        <a:ext cx="2395512" cy="1892854"/>
      </dsp:txXfrm>
    </dsp:sp>
    <dsp:sp modelId="{440A2356-D6C4-462A-B536-0982E0311020}">
      <dsp:nvSpPr>
        <dsp:cNvPr id="0" name=""/>
        <dsp:cNvSpPr/>
      </dsp:nvSpPr>
      <dsp:spPr>
        <a:xfrm rot="5400000">
          <a:off x="3805341" y="2366208"/>
          <a:ext cx="914392" cy="753987"/>
        </a:xfrm>
        <a:prstGeom prst="leftArrow">
          <a:avLst>
            <a:gd name="adj1" fmla="val 60000"/>
            <a:gd name="adj2" fmla="val 50000"/>
          </a:avLst>
        </a:prstGeom>
        <a:solidFill>
          <a:schemeClr val="accent4">
            <a:hueOff val="-2232385"/>
            <a:satOff val="13449"/>
            <a:lumOff val="1078"/>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50991CB-54CF-4F88-8846-E846B35F42A9}">
      <dsp:nvSpPr>
        <dsp:cNvPr id="0" name=""/>
        <dsp:cNvSpPr/>
      </dsp:nvSpPr>
      <dsp:spPr>
        <a:xfrm>
          <a:off x="2971130" y="76212"/>
          <a:ext cx="2513290" cy="2010632"/>
        </a:xfrm>
        <a:prstGeom prst="roundRect">
          <a:avLst>
            <a:gd name="adj" fmla="val 10000"/>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en-US" sz="2000" kern="1200" dirty="0" err="1"/>
            <a:t>Tiêu</a:t>
          </a:r>
          <a:r>
            <a:rPr lang="en-US" sz="2000" kern="1200" dirty="0"/>
            <a:t> </a:t>
          </a:r>
          <a:r>
            <a:rPr lang="en-US" sz="2000" kern="1200" dirty="0" err="1"/>
            <a:t>chí</a:t>
          </a:r>
          <a:r>
            <a:rPr lang="en-US" sz="2000" kern="1200" dirty="0"/>
            <a:t> 12.</a:t>
          </a:r>
        </a:p>
        <a:p>
          <a:pPr lvl="0" algn="ctr" defTabSz="889000">
            <a:lnSpc>
              <a:spcPct val="90000"/>
            </a:lnSpc>
            <a:spcBef>
              <a:spcPct val="0"/>
            </a:spcBef>
            <a:spcAft>
              <a:spcPct val="35000"/>
            </a:spcAft>
          </a:pPr>
          <a:r>
            <a:rPr lang="en-US" sz="2000" kern="1200" dirty="0"/>
            <a:t> </a:t>
          </a:r>
          <a:r>
            <a:rPr lang="en-US" sz="2000" kern="1200" dirty="0" err="1"/>
            <a:t>Thực</a:t>
          </a:r>
          <a:r>
            <a:rPr lang="en-US" sz="2000" kern="1200" dirty="0"/>
            <a:t> </a:t>
          </a:r>
          <a:r>
            <a:rPr lang="en-US" sz="2000" kern="1200" dirty="0" err="1"/>
            <a:t>hiện</a:t>
          </a:r>
          <a:r>
            <a:rPr lang="en-US" sz="2000" kern="1200" dirty="0"/>
            <a:t> </a:t>
          </a:r>
          <a:r>
            <a:rPr lang="en-US" sz="2000" kern="1200" dirty="0" err="1"/>
            <a:t>dân</a:t>
          </a:r>
          <a:r>
            <a:rPr lang="en-US" sz="2000" kern="1200" dirty="0"/>
            <a:t> </a:t>
          </a:r>
          <a:r>
            <a:rPr lang="en-US" sz="2000" kern="1200" dirty="0" err="1"/>
            <a:t>chủ</a:t>
          </a:r>
          <a:r>
            <a:rPr lang="en-US" sz="2000" kern="1200" dirty="0"/>
            <a:t> </a:t>
          </a:r>
          <a:r>
            <a:rPr lang="en-US" sz="2000" kern="1200" dirty="0" err="1"/>
            <a:t>cơ</a:t>
          </a:r>
          <a:r>
            <a:rPr lang="en-US" sz="2000" kern="1200" dirty="0"/>
            <a:t> </a:t>
          </a:r>
          <a:r>
            <a:rPr lang="en-US" sz="2000" kern="1200" dirty="0" err="1"/>
            <a:t>sở</a:t>
          </a:r>
          <a:r>
            <a:rPr lang="en-US" sz="2000" kern="1200" dirty="0"/>
            <a:t> </a:t>
          </a:r>
          <a:r>
            <a:rPr lang="en-US" sz="2000" kern="1200" dirty="0" err="1"/>
            <a:t>trong</a:t>
          </a:r>
          <a:r>
            <a:rPr lang="en-US" sz="2000" kern="1200" dirty="0"/>
            <a:t> </a:t>
          </a:r>
          <a:r>
            <a:rPr lang="en-US" sz="2000" kern="1200" dirty="0" err="1"/>
            <a:t>nhà</a:t>
          </a:r>
          <a:r>
            <a:rPr lang="en-US" sz="2000" kern="1200" dirty="0"/>
            <a:t> </a:t>
          </a:r>
          <a:r>
            <a:rPr lang="en-US" sz="2000" kern="1200" dirty="0" err="1"/>
            <a:t>trường</a:t>
          </a:r>
          <a:r>
            <a:rPr lang="en-US" sz="2000" kern="1200" dirty="0"/>
            <a:t> </a:t>
          </a:r>
        </a:p>
      </dsp:txBody>
      <dsp:txXfrm>
        <a:off x="3030019" y="135101"/>
        <a:ext cx="2395512" cy="1892854"/>
      </dsp:txXfrm>
    </dsp:sp>
    <dsp:sp modelId="{406A4D35-D03D-4BDB-9CD9-1770B4E41E43}">
      <dsp:nvSpPr>
        <dsp:cNvPr id="0" name=""/>
        <dsp:cNvSpPr/>
      </dsp:nvSpPr>
      <dsp:spPr>
        <a:xfrm rot="8312342">
          <a:off x="5269006" y="3145014"/>
          <a:ext cx="990931" cy="753987"/>
        </a:xfrm>
        <a:prstGeom prst="leftArrow">
          <a:avLst>
            <a:gd name="adj1" fmla="val 60000"/>
            <a:gd name="adj2" fmla="val 50000"/>
          </a:avLst>
        </a:prstGeom>
        <a:solidFill>
          <a:schemeClr val="accent4">
            <a:hueOff val="-4464770"/>
            <a:satOff val="26899"/>
            <a:lumOff val="2156"/>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194D624-5C21-4B50-968B-03068167704A}">
      <dsp:nvSpPr>
        <dsp:cNvPr id="0" name=""/>
        <dsp:cNvSpPr/>
      </dsp:nvSpPr>
      <dsp:spPr>
        <a:xfrm>
          <a:off x="6170882" y="1570782"/>
          <a:ext cx="2211117" cy="1705820"/>
        </a:xfrm>
        <a:prstGeom prst="roundRect">
          <a:avLst>
            <a:gd name="adj" fmla="val 10000"/>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en-US" sz="2000" kern="1200" dirty="0" err="1"/>
            <a:t>Tiêu</a:t>
          </a:r>
          <a:r>
            <a:rPr lang="en-US" sz="2000" kern="1200" dirty="0"/>
            <a:t> </a:t>
          </a:r>
          <a:r>
            <a:rPr lang="en-US" sz="2000" kern="1200" dirty="0" err="1"/>
            <a:t>chí</a:t>
          </a:r>
          <a:r>
            <a:rPr lang="en-US" sz="2000" kern="1200" dirty="0"/>
            <a:t> 13. </a:t>
          </a:r>
        </a:p>
        <a:p>
          <a:pPr lvl="0" algn="ctr" defTabSz="889000">
            <a:lnSpc>
              <a:spcPct val="90000"/>
            </a:lnSpc>
            <a:spcBef>
              <a:spcPct val="0"/>
            </a:spcBef>
            <a:spcAft>
              <a:spcPct val="35000"/>
            </a:spcAft>
          </a:pPr>
          <a:r>
            <a:rPr lang="en-US" sz="2000" kern="1200" dirty="0" err="1"/>
            <a:t>Xây</a:t>
          </a:r>
          <a:r>
            <a:rPr lang="en-US" sz="2000" kern="1200" dirty="0"/>
            <a:t> </a:t>
          </a:r>
          <a:r>
            <a:rPr lang="en-US" sz="2000" kern="1200" dirty="0" err="1"/>
            <a:t>dựng</a:t>
          </a:r>
          <a:r>
            <a:rPr lang="en-US" sz="2000" kern="1200" dirty="0"/>
            <a:t> </a:t>
          </a:r>
          <a:r>
            <a:rPr lang="en-US" sz="2000" kern="1200" dirty="0" err="1"/>
            <a:t>trường</a:t>
          </a:r>
          <a:r>
            <a:rPr lang="en-US" sz="2000" kern="1200" dirty="0"/>
            <a:t> </a:t>
          </a:r>
          <a:r>
            <a:rPr lang="en-US" sz="2000" kern="1200" dirty="0" err="1"/>
            <a:t>học</a:t>
          </a:r>
          <a:r>
            <a:rPr lang="en-US" sz="2000" kern="1200" dirty="0"/>
            <a:t> an </a:t>
          </a:r>
          <a:r>
            <a:rPr lang="en-US" sz="2000" kern="1200" dirty="0" err="1"/>
            <a:t>toàn</a:t>
          </a:r>
          <a:r>
            <a:rPr lang="en-US" sz="2000" kern="1200" dirty="0"/>
            <a:t>, </a:t>
          </a:r>
          <a:r>
            <a:rPr lang="en-US" sz="2000" kern="1200" dirty="0" err="1"/>
            <a:t>phòng</a:t>
          </a:r>
          <a:r>
            <a:rPr lang="en-US" sz="2000" kern="1200" dirty="0"/>
            <a:t> </a:t>
          </a:r>
          <a:r>
            <a:rPr lang="en-US" sz="2000" kern="1200" dirty="0" err="1"/>
            <a:t>chống</a:t>
          </a:r>
          <a:r>
            <a:rPr lang="en-US" sz="2000" kern="1200" dirty="0"/>
            <a:t> </a:t>
          </a:r>
          <a:r>
            <a:rPr lang="en-US" sz="2000" kern="1200" dirty="0" err="1"/>
            <a:t>bạo</a:t>
          </a:r>
          <a:r>
            <a:rPr lang="en-US" sz="2000" kern="1200" dirty="0"/>
            <a:t> </a:t>
          </a:r>
          <a:r>
            <a:rPr lang="en-US" sz="2000" kern="1200" dirty="0" err="1"/>
            <a:t>lực</a:t>
          </a:r>
          <a:r>
            <a:rPr lang="en-US" sz="2000" kern="1200" dirty="0"/>
            <a:t> </a:t>
          </a:r>
          <a:r>
            <a:rPr lang="en-US" sz="2000" kern="1200" dirty="0" err="1"/>
            <a:t>học</a:t>
          </a:r>
          <a:r>
            <a:rPr lang="en-US" sz="2000" kern="1200" dirty="0"/>
            <a:t> </a:t>
          </a:r>
          <a:r>
            <a:rPr lang="en-US" sz="2000" kern="1200" dirty="0" err="1"/>
            <a:t>đường</a:t>
          </a:r>
          <a:endParaRPr lang="en-US" sz="2000" kern="1200" dirty="0"/>
        </a:p>
      </dsp:txBody>
      <dsp:txXfrm>
        <a:off x="6220844" y="1620744"/>
        <a:ext cx="2111193" cy="1605896"/>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2A19B-2F18-406C-B836-EEC010281EF6}">
      <dsp:nvSpPr>
        <dsp:cNvPr id="0" name=""/>
        <dsp:cNvSpPr/>
      </dsp:nvSpPr>
      <dsp:spPr>
        <a:xfrm>
          <a:off x="634364" y="0"/>
          <a:ext cx="7189470" cy="5080000"/>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B9C7C6-110F-4B63-8879-DCA4945F5A2D}">
      <dsp:nvSpPr>
        <dsp:cNvPr id="0" name=""/>
        <dsp:cNvSpPr/>
      </dsp:nvSpPr>
      <dsp:spPr>
        <a:xfrm>
          <a:off x="9085" y="1523999"/>
          <a:ext cx="2722483" cy="203200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a:t>MỨC ĐẠT</a:t>
          </a:r>
        </a:p>
        <a:p>
          <a:pPr lvl="0" algn="ctr" defTabSz="666750">
            <a:lnSpc>
              <a:spcPct val="90000"/>
            </a:lnSpc>
            <a:spcBef>
              <a:spcPct val="0"/>
            </a:spcBef>
            <a:spcAft>
              <a:spcPct val="35000"/>
            </a:spcAft>
          </a:pPr>
          <a:r>
            <a:rPr lang="en-US" sz="1500" kern="1200" dirty="0" err="1"/>
            <a:t>Chỉ</a:t>
          </a:r>
          <a:r>
            <a:rPr lang="en-US" sz="1500" kern="1200" dirty="0"/>
            <a:t> </a:t>
          </a:r>
          <a:r>
            <a:rPr lang="en-US" sz="1500" kern="1200" dirty="0" err="1"/>
            <a:t>đạo</a:t>
          </a:r>
          <a:r>
            <a:rPr lang="en-US" sz="1500" kern="1200" dirty="0"/>
            <a:t> </a:t>
          </a:r>
          <a:r>
            <a:rPr lang="en-US" sz="1500" kern="1200" dirty="0" err="1"/>
            <a:t>xây</a:t>
          </a:r>
          <a:r>
            <a:rPr lang="en-US" sz="1500" kern="1200" dirty="0"/>
            <a:t> </a:t>
          </a:r>
          <a:r>
            <a:rPr lang="en-US" sz="1500" kern="1200" dirty="0" err="1"/>
            <a:t>dựng</a:t>
          </a:r>
          <a:r>
            <a:rPr lang="en-US" sz="1500" kern="1200" dirty="0"/>
            <a:t> </a:t>
          </a:r>
          <a:r>
            <a:rPr lang="en-US" sz="1500" kern="1200" dirty="0" err="1"/>
            <a:t>và</a:t>
          </a:r>
          <a:r>
            <a:rPr lang="en-US" sz="1500" kern="1200" dirty="0"/>
            <a:t> </a:t>
          </a:r>
          <a:r>
            <a:rPr lang="en-US" sz="1500" kern="1200" dirty="0" err="1"/>
            <a:t>tổ</a:t>
          </a:r>
          <a:r>
            <a:rPr lang="en-US" sz="1500" kern="1200" dirty="0"/>
            <a:t> </a:t>
          </a:r>
          <a:r>
            <a:rPr lang="en-US" sz="1500" kern="1200" dirty="0" err="1"/>
            <a:t>chức</a:t>
          </a:r>
          <a:r>
            <a:rPr lang="en-US" sz="1500" kern="1200" dirty="0"/>
            <a:t> </a:t>
          </a:r>
          <a:r>
            <a:rPr lang="en-US" sz="1500" kern="1200" dirty="0" err="1"/>
            <a:t>thực</a:t>
          </a:r>
          <a:r>
            <a:rPr lang="en-US" sz="1500" kern="1200" dirty="0"/>
            <a:t> </a:t>
          </a:r>
          <a:r>
            <a:rPr lang="en-US" sz="1500" kern="1200" dirty="0" err="1"/>
            <a:t>hiện</a:t>
          </a:r>
          <a:r>
            <a:rPr lang="en-US" sz="1500" kern="1200" dirty="0"/>
            <a:t> </a:t>
          </a:r>
          <a:r>
            <a:rPr lang="en-US" sz="1500" kern="1200" dirty="0" err="1"/>
            <a:t>nội</a:t>
          </a:r>
          <a:r>
            <a:rPr lang="en-US" sz="1500" kern="1200" dirty="0"/>
            <a:t> </a:t>
          </a:r>
          <a:r>
            <a:rPr lang="en-US" sz="1500" kern="1200" dirty="0" err="1"/>
            <a:t>quy</a:t>
          </a:r>
          <a:r>
            <a:rPr lang="en-US" sz="1500" kern="1200" dirty="0"/>
            <a:t>, </a:t>
          </a:r>
          <a:r>
            <a:rPr lang="en-US" sz="1500" kern="1200" dirty="0" err="1"/>
            <a:t>quy</a:t>
          </a:r>
          <a:r>
            <a:rPr lang="en-US" sz="1500" kern="1200" dirty="0"/>
            <a:t> </a:t>
          </a:r>
          <a:r>
            <a:rPr lang="en-US" sz="1500" kern="1200" dirty="0" err="1"/>
            <a:t>tắc</a:t>
          </a:r>
          <a:r>
            <a:rPr lang="en-US" sz="1500" kern="1200" dirty="0"/>
            <a:t> </a:t>
          </a:r>
          <a:r>
            <a:rPr lang="en-US" sz="1500" kern="1200" dirty="0" err="1"/>
            <a:t>văn</a:t>
          </a:r>
          <a:r>
            <a:rPr lang="en-US" sz="1500" kern="1200" dirty="0"/>
            <a:t> </a:t>
          </a:r>
          <a:r>
            <a:rPr lang="en-US" sz="1500" kern="1200" dirty="0" err="1"/>
            <a:t>hóa</a:t>
          </a:r>
          <a:r>
            <a:rPr lang="en-US" sz="1500" kern="1200" dirty="0"/>
            <a:t> </a:t>
          </a:r>
          <a:r>
            <a:rPr lang="en-US" sz="1500" kern="1200" dirty="0" err="1"/>
            <a:t>ứng</a:t>
          </a:r>
          <a:r>
            <a:rPr lang="en-US" sz="1500" kern="1200" dirty="0"/>
            <a:t> </a:t>
          </a:r>
          <a:r>
            <a:rPr lang="en-US" sz="1500" kern="1200" dirty="0" err="1"/>
            <a:t>xử</a:t>
          </a:r>
          <a:r>
            <a:rPr lang="en-US" sz="1500" kern="1200" dirty="0"/>
            <a:t> </a:t>
          </a:r>
          <a:r>
            <a:rPr lang="en-US" sz="1500" kern="1200" dirty="0" err="1"/>
            <a:t>của</a:t>
          </a:r>
          <a:r>
            <a:rPr lang="en-US" sz="1500" kern="1200" dirty="0"/>
            <a:t> </a:t>
          </a:r>
          <a:r>
            <a:rPr lang="en-US" sz="1500" kern="1200" dirty="0" err="1"/>
            <a:t>nhà</a:t>
          </a:r>
          <a:r>
            <a:rPr lang="en-US" sz="1500" kern="1200" dirty="0"/>
            <a:t> </a:t>
          </a:r>
          <a:r>
            <a:rPr lang="en-US" sz="1500" kern="1200" dirty="0" err="1"/>
            <a:t>trường</a:t>
          </a:r>
          <a:r>
            <a:rPr lang="en-US" sz="1500" kern="1200" dirty="0"/>
            <a:t> </a:t>
          </a:r>
          <a:r>
            <a:rPr lang="en-US" sz="1500" kern="1200" dirty="0" err="1"/>
            <a:t>theo</a:t>
          </a:r>
          <a:r>
            <a:rPr lang="en-US" sz="1500" kern="1200" dirty="0"/>
            <a:t> </a:t>
          </a:r>
          <a:r>
            <a:rPr lang="en-US" sz="1500" kern="1200" dirty="0" err="1"/>
            <a:t>quy</a:t>
          </a:r>
          <a:r>
            <a:rPr lang="en-US" sz="1500" kern="1200" dirty="0"/>
            <a:t> </a:t>
          </a:r>
          <a:r>
            <a:rPr lang="en-US" sz="1500" kern="1200" dirty="0" err="1"/>
            <a:t>định</a:t>
          </a:r>
          <a:endParaRPr lang="en-US" sz="1500" kern="1200" dirty="0"/>
        </a:p>
      </dsp:txBody>
      <dsp:txXfrm>
        <a:off x="108279" y="1623193"/>
        <a:ext cx="2524095" cy="1833612"/>
      </dsp:txXfrm>
    </dsp:sp>
    <dsp:sp modelId="{F7C69D7B-7C4E-4B96-8910-EE615B5FC344}">
      <dsp:nvSpPr>
        <dsp:cNvPr id="0" name=""/>
        <dsp:cNvSpPr/>
      </dsp:nvSpPr>
      <dsp:spPr>
        <a:xfrm>
          <a:off x="2803089" y="1498599"/>
          <a:ext cx="2722483" cy="2032000"/>
        </a:xfrm>
        <a:prstGeom prst="roundRect">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a:t>MỨC KHÁ</a:t>
          </a:r>
        </a:p>
        <a:p>
          <a:pPr lvl="0" algn="ctr" defTabSz="666750">
            <a:lnSpc>
              <a:spcPct val="90000"/>
            </a:lnSpc>
            <a:spcBef>
              <a:spcPct val="0"/>
            </a:spcBef>
            <a:spcAft>
              <a:spcPct val="35000"/>
            </a:spcAft>
          </a:pPr>
          <a:r>
            <a:rPr lang="en-US" sz="1500" kern="1200" dirty="0"/>
            <a:t>- </a:t>
          </a:r>
          <a:r>
            <a:rPr lang="en-US" sz="1500" kern="1200" dirty="0" err="1"/>
            <a:t>Xây</a:t>
          </a:r>
          <a:r>
            <a:rPr lang="en-US" sz="1500" kern="1200" dirty="0"/>
            <a:t> </a:t>
          </a:r>
          <a:r>
            <a:rPr lang="en-US" sz="1500" kern="1200" dirty="0" err="1"/>
            <a:t>dựng</a:t>
          </a:r>
          <a:r>
            <a:rPr lang="en-US" sz="1500" kern="1200" dirty="0"/>
            <a:t> </a:t>
          </a:r>
          <a:r>
            <a:rPr lang="en-US" sz="1500" kern="1200" dirty="0" err="1"/>
            <a:t>được</a:t>
          </a:r>
          <a:r>
            <a:rPr lang="en-US" sz="1500" kern="1200" dirty="0"/>
            <a:t> </a:t>
          </a:r>
          <a:r>
            <a:rPr lang="en-US" sz="1500" kern="1200" dirty="0" err="1"/>
            <a:t>các</a:t>
          </a:r>
          <a:r>
            <a:rPr lang="en-US" sz="1500" kern="1200" dirty="0"/>
            <a:t> </a:t>
          </a:r>
          <a:r>
            <a:rPr lang="en-US" sz="1500" kern="1200" dirty="0" err="1"/>
            <a:t>điển</a:t>
          </a:r>
          <a:r>
            <a:rPr lang="en-US" sz="1500" kern="1200" dirty="0"/>
            <a:t> </a:t>
          </a:r>
          <a:r>
            <a:rPr lang="en-US" sz="1500" kern="1200" dirty="0" err="1"/>
            <a:t>hình</a:t>
          </a:r>
          <a:r>
            <a:rPr lang="en-US" sz="1500" kern="1200" dirty="0"/>
            <a:t> </a:t>
          </a:r>
          <a:r>
            <a:rPr lang="en-US" sz="1500" kern="1200" dirty="0" err="1"/>
            <a:t>tiên</a:t>
          </a:r>
          <a:r>
            <a:rPr lang="en-US" sz="1500" kern="1200" dirty="0"/>
            <a:t> </a:t>
          </a:r>
          <a:r>
            <a:rPr lang="en-US" sz="1500" kern="1200" dirty="0" err="1"/>
            <a:t>tiến</a:t>
          </a:r>
          <a:r>
            <a:rPr lang="en-US" sz="1500" kern="1200" dirty="0"/>
            <a:t> </a:t>
          </a:r>
          <a:r>
            <a:rPr lang="en-US" sz="1500" kern="1200" dirty="0" err="1"/>
            <a:t>về</a:t>
          </a:r>
          <a:r>
            <a:rPr lang="en-US" sz="1500" kern="1200" dirty="0"/>
            <a:t> </a:t>
          </a:r>
          <a:r>
            <a:rPr lang="en-US" sz="1500" kern="1200" dirty="0" err="1"/>
            <a:t>thực</a:t>
          </a:r>
          <a:r>
            <a:rPr lang="en-US" sz="1500" kern="1200" dirty="0"/>
            <a:t> </a:t>
          </a:r>
          <a:r>
            <a:rPr lang="en-US" sz="1500" kern="1200" dirty="0" err="1"/>
            <a:t>hiện</a:t>
          </a:r>
          <a:r>
            <a:rPr lang="en-US" sz="1500" kern="1200" dirty="0"/>
            <a:t> </a:t>
          </a:r>
          <a:r>
            <a:rPr lang="en-US" sz="1500" kern="1200" dirty="0" err="1"/>
            <a:t>nội</a:t>
          </a:r>
          <a:r>
            <a:rPr lang="en-US" sz="1500" kern="1200" dirty="0"/>
            <a:t> </a:t>
          </a:r>
          <a:r>
            <a:rPr lang="en-US" sz="1500" kern="1200" dirty="0" err="1"/>
            <a:t>quy</a:t>
          </a:r>
          <a:r>
            <a:rPr lang="en-US" sz="1500" kern="1200" dirty="0"/>
            <a:t>, </a:t>
          </a:r>
          <a:r>
            <a:rPr lang="en-US" sz="1500" kern="1200" dirty="0" err="1"/>
            <a:t>quy</a:t>
          </a:r>
          <a:r>
            <a:rPr lang="en-US" sz="1500" kern="1200" dirty="0"/>
            <a:t> </a:t>
          </a:r>
          <a:r>
            <a:rPr lang="en-US" sz="1500" kern="1200" dirty="0" err="1"/>
            <a:t>tắc</a:t>
          </a:r>
          <a:r>
            <a:rPr lang="en-US" sz="1500" kern="1200" dirty="0"/>
            <a:t> </a:t>
          </a:r>
          <a:r>
            <a:rPr lang="en-US" sz="1500" kern="1200" dirty="0" err="1"/>
            <a:t>văn</a:t>
          </a:r>
          <a:r>
            <a:rPr lang="en-US" sz="1500" kern="1200" dirty="0"/>
            <a:t> </a:t>
          </a:r>
          <a:r>
            <a:rPr lang="en-US" sz="1500" kern="1200" dirty="0" err="1"/>
            <a:t>hóa</a:t>
          </a:r>
          <a:r>
            <a:rPr lang="en-US" sz="1500" kern="1200" dirty="0"/>
            <a:t> </a:t>
          </a:r>
          <a:r>
            <a:rPr lang="en-US" sz="1500" kern="1200" dirty="0" err="1"/>
            <a:t>ứng</a:t>
          </a:r>
          <a:r>
            <a:rPr lang="en-US" sz="1500" kern="1200" dirty="0"/>
            <a:t> </a:t>
          </a:r>
          <a:r>
            <a:rPr lang="en-US" sz="1500" kern="1200" dirty="0" err="1"/>
            <a:t>xử</a:t>
          </a:r>
          <a:r>
            <a:rPr lang="en-US" sz="1500" kern="1200" dirty="0"/>
            <a:t>; </a:t>
          </a:r>
        </a:p>
        <a:p>
          <a:pPr lvl="0" algn="ctr" defTabSz="666750">
            <a:lnSpc>
              <a:spcPct val="90000"/>
            </a:lnSpc>
            <a:spcBef>
              <a:spcPct val="0"/>
            </a:spcBef>
            <a:spcAft>
              <a:spcPct val="35000"/>
            </a:spcAft>
          </a:pPr>
          <a:r>
            <a:rPr lang="en-US" sz="1500" kern="1200" dirty="0"/>
            <a:t>- </a:t>
          </a:r>
          <a:r>
            <a:rPr lang="en-US" sz="1500" kern="1200" dirty="0" err="1"/>
            <a:t>Phát</a:t>
          </a:r>
          <a:r>
            <a:rPr lang="en-US" sz="1500" kern="1200" dirty="0"/>
            <a:t> </a:t>
          </a:r>
          <a:r>
            <a:rPr lang="en-US" sz="1500" kern="1200" dirty="0" err="1"/>
            <a:t>hiện</a:t>
          </a:r>
          <a:r>
            <a:rPr lang="en-US" sz="1500" kern="1200" dirty="0"/>
            <a:t>, </a:t>
          </a:r>
          <a:r>
            <a:rPr lang="en-US" sz="1500" kern="1200" dirty="0" err="1"/>
            <a:t>ngăn</a:t>
          </a:r>
          <a:r>
            <a:rPr lang="en-US" sz="1500" kern="1200" dirty="0"/>
            <a:t> </a:t>
          </a:r>
          <a:r>
            <a:rPr lang="en-US" sz="1500" kern="1200" dirty="0" err="1"/>
            <a:t>chặn</a:t>
          </a:r>
          <a:r>
            <a:rPr lang="en-US" sz="1500" kern="1200" dirty="0"/>
            <a:t>, </a:t>
          </a:r>
          <a:r>
            <a:rPr lang="en-US" sz="1500" kern="1200" dirty="0" err="1"/>
            <a:t>xử</a:t>
          </a:r>
          <a:r>
            <a:rPr lang="en-US" sz="1500" kern="1200" dirty="0"/>
            <a:t> </a:t>
          </a:r>
          <a:r>
            <a:rPr lang="en-US" sz="1500" kern="1200" dirty="0" err="1"/>
            <a:t>lý</a:t>
          </a:r>
          <a:r>
            <a:rPr lang="en-US" sz="1500" kern="1200" dirty="0"/>
            <a:t> </a:t>
          </a:r>
          <a:r>
            <a:rPr lang="en-US" sz="1500" kern="1200" dirty="0" err="1"/>
            <a:t>kịp</a:t>
          </a:r>
          <a:r>
            <a:rPr lang="en-US" sz="1500" kern="1200" dirty="0"/>
            <a:t> </a:t>
          </a:r>
          <a:r>
            <a:rPr lang="en-US" sz="1500" kern="1200" dirty="0" err="1"/>
            <a:t>thời</a:t>
          </a:r>
          <a:r>
            <a:rPr lang="en-US" sz="1500" kern="1200" dirty="0"/>
            <a:t> </a:t>
          </a:r>
          <a:r>
            <a:rPr lang="en-US" sz="1500" kern="1200" dirty="0" err="1"/>
            <a:t>các</a:t>
          </a:r>
          <a:r>
            <a:rPr lang="en-US" sz="1500" kern="1200" dirty="0"/>
            <a:t> </a:t>
          </a:r>
          <a:r>
            <a:rPr lang="en-US" sz="1500" kern="1200" dirty="0" err="1"/>
            <a:t>trường</a:t>
          </a:r>
          <a:r>
            <a:rPr lang="en-US" sz="1500" kern="1200" dirty="0"/>
            <a:t> </a:t>
          </a:r>
          <a:r>
            <a:rPr lang="en-US" sz="1500" kern="1200" dirty="0" err="1"/>
            <a:t>hợp</a:t>
          </a:r>
          <a:r>
            <a:rPr lang="en-US" sz="1500" kern="1200" dirty="0"/>
            <a:t> vi </a:t>
          </a:r>
          <a:r>
            <a:rPr lang="en-US" sz="1500" kern="1200" dirty="0" err="1"/>
            <a:t>phạm</a:t>
          </a:r>
          <a:endParaRPr lang="en-US" sz="1500" kern="1200" dirty="0"/>
        </a:p>
      </dsp:txBody>
      <dsp:txXfrm>
        <a:off x="2902283" y="1597793"/>
        <a:ext cx="2524095" cy="1833612"/>
      </dsp:txXfrm>
    </dsp:sp>
    <dsp:sp modelId="{DA77809B-6729-456F-8231-F0AB83B553CF}">
      <dsp:nvSpPr>
        <dsp:cNvPr id="0" name=""/>
        <dsp:cNvSpPr/>
      </dsp:nvSpPr>
      <dsp:spPr>
        <a:xfrm>
          <a:off x="5638800" y="1422399"/>
          <a:ext cx="2722483" cy="2032000"/>
        </a:xfrm>
        <a:prstGeom prst="roundRect">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a:t>MỨC TỐT</a:t>
          </a:r>
        </a:p>
        <a:p>
          <a:pPr lvl="0" algn="l" defTabSz="666750">
            <a:lnSpc>
              <a:spcPct val="90000"/>
            </a:lnSpc>
            <a:spcBef>
              <a:spcPct val="0"/>
            </a:spcBef>
            <a:spcAft>
              <a:spcPct val="35000"/>
            </a:spcAft>
          </a:pPr>
          <a:r>
            <a:rPr lang="en-US" sz="1500" kern="1200" dirty="0"/>
            <a:t>- </a:t>
          </a:r>
          <a:r>
            <a:rPr lang="en-US" sz="1500" kern="1200" dirty="0" err="1"/>
            <a:t>Tạo</a:t>
          </a:r>
          <a:r>
            <a:rPr lang="en-US" sz="1500" kern="1200" dirty="0"/>
            <a:t>  </a:t>
          </a:r>
          <a:r>
            <a:rPr lang="en-US" sz="1500" kern="1200" dirty="0" err="1"/>
            <a:t>môi</a:t>
          </a:r>
          <a:r>
            <a:rPr lang="en-US" sz="1500" kern="1200" dirty="0"/>
            <a:t> </a:t>
          </a:r>
          <a:r>
            <a:rPr lang="en-US" sz="1500" kern="1200" dirty="0" err="1"/>
            <a:t>trường</a:t>
          </a:r>
          <a:r>
            <a:rPr lang="en-US" sz="1500" kern="1200" dirty="0"/>
            <a:t> </a:t>
          </a:r>
          <a:r>
            <a:rPr lang="en-US" sz="1500" kern="1200" dirty="0" err="1"/>
            <a:t>văn</a:t>
          </a:r>
          <a:r>
            <a:rPr lang="en-US" sz="1500" kern="1200" dirty="0"/>
            <a:t> </a:t>
          </a:r>
          <a:r>
            <a:rPr lang="en-US" sz="1500" kern="1200" dirty="0" err="1"/>
            <a:t>hóa</a:t>
          </a:r>
          <a:r>
            <a:rPr lang="en-US" sz="1500" kern="1200" dirty="0"/>
            <a:t> </a:t>
          </a:r>
          <a:r>
            <a:rPr lang="en-US" sz="1500" kern="1200" dirty="0" err="1"/>
            <a:t>lành</a:t>
          </a:r>
          <a:r>
            <a:rPr lang="en-US" sz="1500" kern="1200" dirty="0"/>
            <a:t> </a:t>
          </a:r>
          <a:r>
            <a:rPr lang="en-US" sz="1500" kern="1200" dirty="0" err="1"/>
            <a:t>mạnh</a:t>
          </a:r>
          <a:r>
            <a:rPr lang="en-US" sz="1500" kern="1200" dirty="0"/>
            <a:t>, </a:t>
          </a:r>
          <a:r>
            <a:rPr lang="en-US" sz="1500" kern="1200" dirty="0" err="1"/>
            <a:t>thân</a:t>
          </a:r>
          <a:r>
            <a:rPr lang="en-US" sz="1500" kern="1200" dirty="0"/>
            <a:t> </a:t>
          </a:r>
          <a:r>
            <a:rPr lang="en-US" sz="1500" kern="1200" dirty="0" err="1"/>
            <a:t>thiện</a:t>
          </a:r>
          <a:r>
            <a:rPr lang="en-US" sz="1500" kern="1200" dirty="0"/>
            <a:t> </a:t>
          </a:r>
          <a:r>
            <a:rPr lang="en-US" sz="1500" kern="1200" dirty="0" err="1"/>
            <a:t>trong</a:t>
          </a:r>
          <a:r>
            <a:rPr lang="en-US" sz="1500" kern="1200" dirty="0"/>
            <a:t> </a:t>
          </a:r>
          <a:r>
            <a:rPr lang="en-US" sz="1500" kern="1200" dirty="0" err="1"/>
            <a:t>nhà</a:t>
          </a:r>
          <a:r>
            <a:rPr lang="en-US" sz="1500" kern="1200" dirty="0"/>
            <a:t> </a:t>
          </a:r>
          <a:r>
            <a:rPr lang="en-US" sz="1500" kern="1200" dirty="0" err="1"/>
            <a:t>trường</a:t>
          </a:r>
          <a:r>
            <a:rPr lang="en-US" sz="1500" kern="1200" dirty="0"/>
            <a:t> </a:t>
          </a:r>
          <a:r>
            <a:rPr lang="en-US" sz="1500" kern="1200" dirty="0" err="1"/>
            <a:t>và</a:t>
          </a:r>
          <a:r>
            <a:rPr lang="en-US" sz="1500" kern="1200" dirty="0"/>
            <a:t> </a:t>
          </a:r>
        </a:p>
        <a:p>
          <a:pPr lvl="0" algn="l" defTabSz="666750">
            <a:lnSpc>
              <a:spcPct val="90000"/>
            </a:lnSpc>
            <a:spcBef>
              <a:spcPct val="0"/>
            </a:spcBef>
            <a:spcAft>
              <a:spcPct val="35000"/>
            </a:spcAft>
          </a:pPr>
          <a:r>
            <a:rPr lang="en-US" sz="1500" kern="1200" dirty="0"/>
            <a:t>- </a:t>
          </a:r>
          <a:r>
            <a:rPr lang="en-US" sz="1500" kern="1200" dirty="0" err="1"/>
            <a:t>Hướng</a:t>
          </a:r>
          <a:r>
            <a:rPr lang="en-US" sz="1500" kern="1200" dirty="0"/>
            <a:t> </a:t>
          </a:r>
          <a:r>
            <a:rPr lang="en-US" sz="1500" kern="1200" dirty="0" err="1"/>
            <a:t>dẫn</a:t>
          </a:r>
          <a:r>
            <a:rPr lang="en-US" sz="1500" kern="1200" dirty="0"/>
            <a:t>, </a:t>
          </a:r>
          <a:r>
            <a:rPr lang="en-US" sz="1500" kern="1200" dirty="0" err="1"/>
            <a:t>hỗ</a:t>
          </a:r>
          <a:r>
            <a:rPr lang="en-US" sz="1500" kern="1200" dirty="0"/>
            <a:t> </a:t>
          </a:r>
          <a:r>
            <a:rPr lang="en-US" sz="1500" kern="1200" dirty="0" err="1"/>
            <a:t>trợ</a:t>
          </a:r>
          <a:r>
            <a:rPr lang="en-US" sz="1500" kern="1200" dirty="0"/>
            <a:t> </a:t>
          </a:r>
          <a:r>
            <a:rPr lang="en-US" sz="1500" kern="1200" dirty="0" err="1"/>
            <a:t>đồng</a:t>
          </a:r>
          <a:r>
            <a:rPr lang="en-US" sz="1500" kern="1200" dirty="0"/>
            <a:t> </a:t>
          </a:r>
          <a:r>
            <a:rPr lang="en-US" sz="1500" kern="1200" dirty="0" err="1"/>
            <a:t>nghiệp</a:t>
          </a:r>
          <a:endParaRPr lang="en-US" sz="1500" kern="1200" dirty="0"/>
        </a:p>
      </dsp:txBody>
      <dsp:txXfrm>
        <a:off x="5737994" y="1521593"/>
        <a:ext cx="2524095" cy="1833612"/>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2A19B-2F18-406C-B836-EEC010281EF6}">
      <dsp:nvSpPr>
        <dsp:cNvPr id="0" name=""/>
        <dsp:cNvSpPr/>
      </dsp:nvSpPr>
      <dsp:spPr>
        <a:xfrm>
          <a:off x="634364" y="0"/>
          <a:ext cx="7189470" cy="5080000"/>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B9C7C6-110F-4B63-8879-DCA4945F5A2D}">
      <dsp:nvSpPr>
        <dsp:cNvPr id="0" name=""/>
        <dsp:cNvSpPr/>
      </dsp:nvSpPr>
      <dsp:spPr>
        <a:xfrm>
          <a:off x="9085" y="1523999"/>
          <a:ext cx="2722483" cy="203200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MỨC ĐẠT</a:t>
          </a:r>
        </a:p>
        <a:p>
          <a:pPr lvl="0" algn="ctr" defTabSz="622300">
            <a:lnSpc>
              <a:spcPct val="90000"/>
            </a:lnSpc>
            <a:spcBef>
              <a:spcPct val="0"/>
            </a:spcBef>
            <a:spcAft>
              <a:spcPct val="35000"/>
            </a:spcAft>
          </a:pPr>
          <a:r>
            <a:rPr lang="en-US" sz="1400" kern="1200" dirty="0" err="1"/>
            <a:t>chỉ</a:t>
          </a:r>
          <a:r>
            <a:rPr lang="en-US" sz="1400" kern="1200" dirty="0"/>
            <a:t> </a:t>
          </a:r>
          <a:r>
            <a:rPr lang="en-US" sz="1400" kern="1200" dirty="0" err="1"/>
            <a:t>đạo</a:t>
          </a:r>
          <a:r>
            <a:rPr lang="en-US" sz="1400" kern="1200" dirty="0"/>
            <a:t> </a:t>
          </a:r>
          <a:r>
            <a:rPr lang="en-US" sz="1400" kern="1200" dirty="0" err="1"/>
            <a:t>xây</a:t>
          </a:r>
          <a:r>
            <a:rPr lang="en-US" sz="1400" kern="1200" dirty="0"/>
            <a:t> </a:t>
          </a:r>
          <a:r>
            <a:rPr lang="en-US" sz="1400" kern="1200" dirty="0" err="1"/>
            <a:t>dựng</a:t>
          </a:r>
          <a:r>
            <a:rPr lang="en-US" sz="1400" kern="1200" dirty="0"/>
            <a:t> </a:t>
          </a:r>
          <a:r>
            <a:rPr lang="en-US" sz="1400" kern="1200" dirty="0" err="1"/>
            <a:t>và</a:t>
          </a:r>
          <a:r>
            <a:rPr lang="en-US" sz="1400" kern="1200" dirty="0"/>
            <a:t> </a:t>
          </a:r>
          <a:r>
            <a:rPr lang="en-US" sz="1400" kern="1200" dirty="0" err="1"/>
            <a:t>tổ</a:t>
          </a:r>
          <a:r>
            <a:rPr lang="en-US" sz="1400" kern="1200" dirty="0"/>
            <a:t> </a:t>
          </a:r>
          <a:r>
            <a:rPr lang="en-US" sz="1400" kern="1200" dirty="0" err="1"/>
            <a:t>chức</a:t>
          </a:r>
          <a:r>
            <a:rPr lang="en-US" sz="1400" kern="1200" dirty="0"/>
            <a:t> </a:t>
          </a:r>
          <a:r>
            <a:rPr lang="en-US" sz="1400" kern="1200" dirty="0" err="1"/>
            <a:t>thực</a:t>
          </a:r>
          <a:r>
            <a:rPr lang="en-US" sz="1400" kern="1200" dirty="0"/>
            <a:t> </a:t>
          </a:r>
          <a:r>
            <a:rPr lang="en-US" sz="1400" kern="1200" dirty="0" err="1"/>
            <a:t>hiện</a:t>
          </a:r>
          <a:r>
            <a:rPr lang="en-US" sz="1400" kern="1200" dirty="0"/>
            <a:t> </a:t>
          </a:r>
          <a:r>
            <a:rPr lang="en-US" sz="1400" kern="1200" dirty="0" err="1"/>
            <a:t>quy</a:t>
          </a:r>
          <a:r>
            <a:rPr lang="en-US" sz="1400" kern="1200" dirty="0"/>
            <a:t> </a:t>
          </a:r>
          <a:r>
            <a:rPr lang="en-US" sz="1400" kern="1200" dirty="0" err="1"/>
            <a:t>chế</a:t>
          </a:r>
          <a:r>
            <a:rPr lang="en-US" sz="1400" kern="1200" dirty="0"/>
            <a:t> </a:t>
          </a:r>
          <a:r>
            <a:rPr lang="en-US" sz="1400" kern="1200" dirty="0" err="1"/>
            <a:t>dân</a:t>
          </a:r>
          <a:r>
            <a:rPr lang="en-US" sz="1400" kern="1200" dirty="0"/>
            <a:t> </a:t>
          </a:r>
          <a:r>
            <a:rPr lang="en-US" sz="1400" kern="1200" dirty="0" err="1"/>
            <a:t>chủ</a:t>
          </a:r>
          <a:r>
            <a:rPr lang="en-US" sz="1400" kern="1200" dirty="0"/>
            <a:t> </a:t>
          </a:r>
          <a:r>
            <a:rPr lang="en-US" sz="1400" kern="1200" dirty="0" err="1"/>
            <a:t>cơ</a:t>
          </a:r>
          <a:r>
            <a:rPr lang="en-US" sz="1400" kern="1200" dirty="0"/>
            <a:t> </a:t>
          </a:r>
          <a:r>
            <a:rPr lang="en-US" sz="1400" kern="1200" dirty="0" err="1"/>
            <a:t>sở</a:t>
          </a:r>
          <a:r>
            <a:rPr lang="en-US" sz="1400" kern="1200" dirty="0"/>
            <a:t> ở </a:t>
          </a:r>
          <a:r>
            <a:rPr lang="en-US" sz="1400" kern="1200" dirty="0" err="1"/>
            <a:t>trường</a:t>
          </a:r>
          <a:r>
            <a:rPr lang="en-US" sz="1400" kern="1200" dirty="0"/>
            <a:t> </a:t>
          </a:r>
          <a:r>
            <a:rPr lang="en-US" sz="1400" kern="1200" dirty="0" err="1"/>
            <a:t>học</a:t>
          </a:r>
          <a:r>
            <a:rPr lang="en-US" sz="1400" kern="1200" dirty="0"/>
            <a:t> </a:t>
          </a:r>
          <a:r>
            <a:rPr lang="en-US" sz="1400" kern="1200" dirty="0" err="1"/>
            <a:t>theo</a:t>
          </a:r>
          <a:r>
            <a:rPr lang="en-US" sz="1400" kern="1200" dirty="0"/>
            <a:t> </a:t>
          </a:r>
          <a:r>
            <a:rPr lang="en-US" sz="1400" kern="1200" dirty="0" err="1"/>
            <a:t>quy</a:t>
          </a:r>
          <a:r>
            <a:rPr lang="en-US" sz="1400" kern="1200" dirty="0"/>
            <a:t> </a:t>
          </a:r>
          <a:r>
            <a:rPr lang="en-US" sz="1400" kern="1200" dirty="0" err="1"/>
            <a:t>định</a:t>
          </a:r>
          <a:endParaRPr lang="en-US" sz="1400" kern="1200" dirty="0"/>
        </a:p>
      </dsp:txBody>
      <dsp:txXfrm>
        <a:off x="108279" y="1623193"/>
        <a:ext cx="2524095" cy="1833612"/>
      </dsp:txXfrm>
    </dsp:sp>
    <dsp:sp modelId="{F7C69D7B-7C4E-4B96-8910-EE615B5FC344}">
      <dsp:nvSpPr>
        <dsp:cNvPr id="0" name=""/>
        <dsp:cNvSpPr/>
      </dsp:nvSpPr>
      <dsp:spPr>
        <a:xfrm>
          <a:off x="2803089" y="1498599"/>
          <a:ext cx="2722483" cy="2032000"/>
        </a:xfrm>
        <a:prstGeom prst="roundRect">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MỨC KHÁ</a:t>
          </a:r>
        </a:p>
        <a:p>
          <a:pPr lvl="0" algn="ctr" defTabSz="622300">
            <a:lnSpc>
              <a:spcPct val="90000"/>
            </a:lnSpc>
            <a:spcBef>
              <a:spcPct val="0"/>
            </a:spcBef>
            <a:spcAft>
              <a:spcPct val="35000"/>
            </a:spcAft>
          </a:pPr>
          <a:r>
            <a:rPr lang="en-US" sz="1400" kern="1200" dirty="0" err="1"/>
            <a:t>khuyến</a:t>
          </a:r>
          <a:r>
            <a:rPr lang="en-US" sz="1400" kern="1200" dirty="0"/>
            <a:t> </a:t>
          </a:r>
          <a:r>
            <a:rPr lang="en-US" sz="1400" kern="1200" dirty="0" err="1"/>
            <a:t>khích</a:t>
          </a:r>
          <a:r>
            <a:rPr lang="en-US" sz="1400" kern="1200" dirty="0"/>
            <a:t> </a:t>
          </a:r>
          <a:r>
            <a:rPr lang="en-US" sz="1400" kern="1200" dirty="0" err="1"/>
            <a:t>mọi</a:t>
          </a:r>
          <a:r>
            <a:rPr lang="en-US" sz="1400" kern="1200" dirty="0"/>
            <a:t> </a:t>
          </a:r>
          <a:r>
            <a:rPr lang="en-US" sz="1400" kern="1200" dirty="0" err="1"/>
            <a:t>thành</a:t>
          </a:r>
          <a:r>
            <a:rPr lang="en-US" sz="1400" kern="1200" dirty="0"/>
            <a:t> </a:t>
          </a:r>
          <a:r>
            <a:rPr lang="en-US" sz="1400" kern="1200" dirty="0" err="1"/>
            <a:t>viên</a:t>
          </a:r>
          <a:r>
            <a:rPr lang="en-US" sz="1400" kern="1200" dirty="0"/>
            <a:t> </a:t>
          </a:r>
          <a:r>
            <a:rPr lang="en-US" sz="1400" kern="1200" dirty="0" err="1"/>
            <a:t>tham</a:t>
          </a:r>
          <a:r>
            <a:rPr lang="en-US" sz="1400" kern="1200" dirty="0"/>
            <a:t> </a:t>
          </a:r>
          <a:r>
            <a:rPr lang="en-US" sz="1400" kern="1200" dirty="0" err="1"/>
            <a:t>gia</a:t>
          </a:r>
          <a:r>
            <a:rPr lang="en-US" sz="1400" kern="1200" dirty="0"/>
            <a:t> </a:t>
          </a:r>
          <a:r>
            <a:rPr lang="en-US" sz="1400" kern="1200" dirty="0" err="1"/>
            <a:t>thực</a:t>
          </a:r>
          <a:r>
            <a:rPr lang="en-US" sz="1400" kern="1200" dirty="0"/>
            <a:t> </a:t>
          </a:r>
          <a:r>
            <a:rPr lang="en-US" sz="1400" kern="1200" dirty="0" err="1"/>
            <a:t>hiện</a:t>
          </a:r>
          <a:r>
            <a:rPr lang="en-US" sz="1400" kern="1200" dirty="0"/>
            <a:t> </a:t>
          </a:r>
          <a:r>
            <a:rPr lang="en-US" sz="1400" kern="1200" dirty="0" err="1"/>
            <a:t>quy</a:t>
          </a:r>
          <a:r>
            <a:rPr lang="en-US" sz="1400" kern="1200" dirty="0"/>
            <a:t> </a:t>
          </a:r>
          <a:r>
            <a:rPr lang="en-US" sz="1400" kern="1200" dirty="0" err="1"/>
            <a:t>chế</a:t>
          </a:r>
          <a:r>
            <a:rPr lang="en-US" sz="1400" kern="1200" dirty="0"/>
            <a:t> </a:t>
          </a:r>
          <a:r>
            <a:rPr lang="en-US" sz="1400" kern="1200" dirty="0" err="1"/>
            <a:t>dân</a:t>
          </a:r>
          <a:r>
            <a:rPr lang="en-US" sz="1400" kern="1200" dirty="0"/>
            <a:t> </a:t>
          </a:r>
          <a:r>
            <a:rPr lang="en-US" sz="1400" kern="1200" dirty="0" err="1"/>
            <a:t>chủ</a:t>
          </a:r>
          <a:r>
            <a:rPr lang="en-US" sz="1400" kern="1200" dirty="0"/>
            <a:t> ở </a:t>
          </a:r>
          <a:r>
            <a:rPr lang="en-US" sz="1400" kern="1200" dirty="0" err="1"/>
            <a:t>cơ</a:t>
          </a:r>
          <a:r>
            <a:rPr lang="en-US" sz="1400" kern="1200" dirty="0"/>
            <a:t> </a:t>
          </a:r>
          <a:r>
            <a:rPr lang="en-US" sz="1400" kern="1200" dirty="0" err="1"/>
            <a:t>sở</a:t>
          </a:r>
          <a:r>
            <a:rPr lang="en-US" sz="1400" kern="1200" dirty="0"/>
            <a:t>; </a:t>
          </a:r>
          <a:r>
            <a:rPr lang="en-US" sz="1400" kern="1200" dirty="0" err="1"/>
            <a:t>bảo</a:t>
          </a:r>
          <a:r>
            <a:rPr lang="en-US" sz="1400" kern="1200" dirty="0"/>
            <a:t> </a:t>
          </a:r>
          <a:r>
            <a:rPr lang="en-US" sz="1400" kern="1200" dirty="0" err="1"/>
            <a:t>vệ</a:t>
          </a:r>
          <a:r>
            <a:rPr lang="en-US" sz="1400" kern="1200" dirty="0"/>
            <a:t> </a:t>
          </a:r>
          <a:r>
            <a:rPr lang="en-US" sz="1400" kern="1200" dirty="0" err="1"/>
            <a:t>những</a:t>
          </a:r>
          <a:r>
            <a:rPr lang="en-US" sz="1400" kern="1200" dirty="0"/>
            <a:t> </a:t>
          </a:r>
          <a:r>
            <a:rPr lang="en-US" sz="1400" kern="1200" dirty="0" err="1"/>
            <a:t>cá</a:t>
          </a:r>
          <a:r>
            <a:rPr lang="en-US" sz="1400" kern="1200" dirty="0"/>
            <a:t> </a:t>
          </a:r>
          <a:r>
            <a:rPr lang="en-US" sz="1400" kern="1200" dirty="0" err="1"/>
            <a:t>nhân</a:t>
          </a:r>
          <a:r>
            <a:rPr lang="en-US" sz="1400" kern="1200" dirty="0"/>
            <a:t> </a:t>
          </a:r>
          <a:r>
            <a:rPr lang="en-US" sz="1400" kern="1200" dirty="0" err="1"/>
            <a:t>công</a:t>
          </a:r>
          <a:r>
            <a:rPr lang="en-US" sz="1400" kern="1200" dirty="0"/>
            <a:t> </a:t>
          </a:r>
          <a:r>
            <a:rPr lang="en-US" sz="1400" kern="1200" dirty="0" err="1"/>
            <a:t>khai</a:t>
          </a:r>
          <a:r>
            <a:rPr lang="en-US" sz="1400" kern="1200" dirty="0"/>
            <a:t> </a:t>
          </a:r>
          <a:r>
            <a:rPr lang="en-US" sz="1400" kern="1200" dirty="0" err="1"/>
            <a:t>bày</a:t>
          </a:r>
          <a:r>
            <a:rPr lang="en-US" sz="1400" kern="1200" dirty="0"/>
            <a:t> </a:t>
          </a:r>
          <a:r>
            <a:rPr lang="en-US" sz="1400" kern="1200" dirty="0" err="1"/>
            <a:t>tỏ</a:t>
          </a:r>
          <a:r>
            <a:rPr lang="en-US" sz="1400" kern="1200" dirty="0"/>
            <a:t> ý </a:t>
          </a:r>
          <a:r>
            <a:rPr lang="en-US" sz="1400" kern="1200" dirty="0" err="1"/>
            <a:t>kiến</a:t>
          </a:r>
          <a:r>
            <a:rPr lang="en-US" sz="1400" kern="1200" dirty="0"/>
            <a:t>; </a:t>
          </a:r>
          <a:r>
            <a:rPr lang="en-US" sz="1400" kern="1200" dirty="0" err="1"/>
            <a:t>phát</a:t>
          </a:r>
          <a:r>
            <a:rPr lang="en-US" sz="1400" kern="1200" dirty="0"/>
            <a:t> </a:t>
          </a:r>
          <a:r>
            <a:rPr lang="en-US" sz="1400" kern="1200" dirty="0" err="1"/>
            <a:t>hiện</a:t>
          </a:r>
          <a:r>
            <a:rPr lang="en-US" sz="1400" kern="1200" dirty="0"/>
            <a:t>, </a:t>
          </a:r>
          <a:r>
            <a:rPr lang="en-US" sz="1400" kern="1200" dirty="0" err="1"/>
            <a:t>ngăn</a:t>
          </a:r>
          <a:r>
            <a:rPr lang="en-US" sz="1400" kern="1200" dirty="0"/>
            <a:t> </a:t>
          </a:r>
          <a:r>
            <a:rPr lang="en-US" sz="1400" kern="1200" dirty="0" err="1"/>
            <a:t>chặn</a:t>
          </a:r>
          <a:r>
            <a:rPr lang="en-US" sz="1400" kern="1200" dirty="0"/>
            <a:t>, </a:t>
          </a:r>
          <a:r>
            <a:rPr lang="en-US" sz="1400" kern="1200" dirty="0" err="1"/>
            <a:t>xử</a:t>
          </a:r>
          <a:r>
            <a:rPr lang="en-US" sz="1400" kern="1200" dirty="0"/>
            <a:t> </a:t>
          </a:r>
          <a:r>
            <a:rPr lang="en-US" sz="1400" kern="1200" dirty="0" err="1"/>
            <a:t>lý</a:t>
          </a:r>
          <a:r>
            <a:rPr lang="en-US" sz="1400" kern="1200" dirty="0"/>
            <a:t> </a:t>
          </a:r>
          <a:r>
            <a:rPr lang="en-US" sz="1400" kern="1200" dirty="0" err="1"/>
            <a:t>kịp</a:t>
          </a:r>
          <a:r>
            <a:rPr lang="en-US" sz="1400" kern="1200" dirty="0"/>
            <a:t> </a:t>
          </a:r>
          <a:r>
            <a:rPr lang="en-US" sz="1400" kern="1200" dirty="0" err="1"/>
            <a:t>thời</a:t>
          </a:r>
          <a:r>
            <a:rPr lang="en-US" sz="1400" kern="1200" dirty="0"/>
            <a:t> </a:t>
          </a:r>
          <a:r>
            <a:rPr lang="en-US" sz="1400" kern="1200" dirty="0" err="1"/>
            <a:t>các</a:t>
          </a:r>
          <a:r>
            <a:rPr lang="en-US" sz="1400" kern="1200" dirty="0"/>
            <a:t> </a:t>
          </a:r>
          <a:r>
            <a:rPr lang="en-US" sz="1400" kern="1200" dirty="0" err="1"/>
            <a:t>trường</a:t>
          </a:r>
          <a:r>
            <a:rPr lang="en-US" sz="1400" kern="1200" dirty="0"/>
            <a:t> </a:t>
          </a:r>
          <a:r>
            <a:rPr lang="en-US" sz="1400" kern="1200" dirty="0" err="1"/>
            <a:t>hợp</a:t>
          </a:r>
          <a:r>
            <a:rPr lang="en-US" sz="1400" kern="1200" dirty="0"/>
            <a:t> vi </a:t>
          </a:r>
          <a:r>
            <a:rPr lang="en-US" sz="1400" kern="1200" dirty="0" err="1"/>
            <a:t>phạm</a:t>
          </a:r>
          <a:r>
            <a:rPr lang="en-US" sz="1400" kern="1200" dirty="0"/>
            <a:t> </a:t>
          </a:r>
          <a:r>
            <a:rPr lang="en-US" sz="1400" kern="1200" dirty="0" err="1"/>
            <a:t>quy</a:t>
          </a:r>
          <a:r>
            <a:rPr lang="en-US" sz="1400" kern="1200" dirty="0"/>
            <a:t> </a:t>
          </a:r>
          <a:r>
            <a:rPr lang="en-US" sz="1400" kern="1200" dirty="0" err="1"/>
            <a:t>chế</a:t>
          </a:r>
          <a:r>
            <a:rPr lang="en-US" sz="1400" kern="1200" dirty="0"/>
            <a:t> </a:t>
          </a:r>
          <a:r>
            <a:rPr lang="en-US" sz="1400" kern="1200" dirty="0" err="1"/>
            <a:t>dân</a:t>
          </a:r>
          <a:r>
            <a:rPr lang="en-US" sz="1400" kern="1200" dirty="0"/>
            <a:t> </a:t>
          </a:r>
          <a:r>
            <a:rPr lang="en-US" sz="1400" kern="1200" dirty="0" err="1"/>
            <a:t>chủ</a:t>
          </a:r>
          <a:r>
            <a:rPr lang="en-US" sz="1400" kern="1200" dirty="0"/>
            <a:t> ở </a:t>
          </a:r>
          <a:r>
            <a:rPr lang="en-US" sz="1400" kern="1200" dirty="0" err="1"/>
            <a:t>trong</a:t>
          </a:r>
          <a:r>
            <a:rPr lang="en-US" sz="1400" kern="1200" dirty="0"/>
            <a:t> </a:t>
          </a:r>
          <a:r>
            <a:rPr lang="en-US" sz="1400" kern="1200" dirty="0" err="1"/>
            <a:t>nhà</a:t>
          </a:r>
          <a:r>
            <a:rPr lang="en-US" sz="1400" kern="1200" dirty="0"/>
            <a:t> </a:t>
          </a:r>
          <a:r>
            <a:rPr lang="en-US" sz="1400" kern="1200" dirty="0" err="1"/>
            <a:t>trường</a:t>
          </a:r>
          <a:endParaRPr lang="en-US" sz="1400" kern="1200" dirty="0"/>
        </a:p>
      </dsp:txBody>
      <dsp:txXfrm>
        <a:off x="2902283" y="1597793"/>
        <a:ext cx="2524095" cy="1833612"/>
      </dsp:txXfrm>
    </dsp:sp>
    <dsp:sp modelId="{DA77809B-6729-456F-8231-F0AB83B553CF}">
      <dsp:nvSpPr>
        <dsp:cNvPr id="0" name=""/>
        <dsp:cNvSpPr/>
      </dsp:nvSpPr>
      <dsp:spPr>
        <a:xfrm>
          <a:off x="5638800" y="1422399"/>
          <a:ext cx="2722483" cy="2032000"/>
        </a:xfrm>
        <a:prstGeom prst="roundRect">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MỨC TỐT</a:t>
          </a:r>
        </a:p>
        <a:p>
          <a:pPr lvl="0" algn="ctr" defTabSz="622300">
            <a:lnSpc>
              <a:spcPct val="90000"/>
            </a:lnSpc>
            <a:spcBef>
              <a:spcPct val="0"/>
            </a:spcBef>
            <a:spcAft>
              <a:spcPct val="35000"/>
            </a:spcAft>
          </a:pPr>
          <a:r>
            <a:rPr lang="en-US" sz="1400" kern="1200" dirty="0" err="1"/>
            <a:t>tạo</a:t>
          </a:r>
          <a:r>
            <a:rPr lang="en-US" sz="1400" kern="1200" dirty="0"/>
            <a:t> </a:t>
          </a:r>
          <a:r>
            <a:rPr lang="en-US" sz="1400" kern="1200" dirty="0" err="1"/>
            <a:t>lập</a:t>
          </a:r>
          <a:r>
            <a:rPr lang="en-US" sz="1400" kern="1200" dirty="0"/>
            <a:t> </a:t>
          </a:r>
          <a:r>
            <a:rPr lang="en-US" sz="1400" kern="1200" dirty="0" err="1"/>
            <a:t>được</a:t>
          </a:r>
          <a:r>
            <a:rPr lang="en-US" sz="1400" kern="1200" dirty="0"/>
            <a:t> </a:t>
          </a:r>
          <a:r>
            <a:rPr lang="en-US" sz="1400" kern="1200" dirty="0" err="1"/>
            <a:t>môi</a:t>
          </a:r>
          <a:r>
            <a:rPr lang="en-US" sz="1400" kern="1200" dirty="0"/>
            <a:t> </a:t>
          </a:r>
          <a:r>
            <a:rPr lang="en-US" sz="1400" kern="1200" dirty="0" err="1"/>
            <a:t>trường</a:t>
          </a:r>
          <a:r>
            <a:rPr lang="en-US" sz="1400" kern="1200" dirty="0"/>
            <a:t> </a:t>
          </a:r>
          <a:r>
            <a:rPr lang="en-US" sz="1400" kern="1200" dirty="0" err="1"/>
            <a:t>dân</a:t>
          </a:r>
          <a:r>
            <a:rPr lang="en-US" sz="1400" kern="1200" dirty="0"/>
            <a:t> </a:t>
          </a:r>
          <a:r>
            <a:rPr lang="en-US" sz="1400" kern="1200" dirty="0" err="1"/>
            <a:t>chủ</a:t>
          </a:r>
          <a:r>
            <a:rPr lang="en-US" sz="1400" kern="1200" dirty="0"/>
            <a:t> </a:t>
          </a:r>
          <a:r>
            <a:rPr lang="en-US" sz="1400" kern="1200" dirty="0" err="1"/>
            <a:t>trong</a:t>
          </a:r>
          <a:r>
            <a:rPr lang="en-US" sz="1400" kern="1200" dirty="0"/>
            <a:t> </a:t>
          </a:r>
          <a:r>
            <a:rPr lang="en-US" sz="1400" kern="1200" dirty="0" err="1"/>
            <a:t>nhà</a:t>
          </a:r>
          <a:r>
            <a:rPr lang="en-US" sz="1400" kern="1200" dirty="0"/>
            <a:t> </a:t>
          </a:r>
          <a:r>
            <a:rPr lang="en-US" sz="1400" kern="1200" dirty="0" err="1"/>
            <a:t>trường</a:t>
          </a:r>
          <a:r>
            <a:rPr lang="en-US" sz="1400" kern="1200" dirty="0"/>
            <a:t> </a:t>
          </a:r>
          <a:r>
            <a:rPr lang="en-US" sz="1400" kern="1200" dirty="0" err="1"/>
            <a:t>và</a:t>
          </a:r>
          <a:r>
            <a:rPr lang="en-US" sz="1400" kern="1200" dirty="0"/>
            <a:t> </a:t>
          </a:r>
          <a:r>
            <a:rPr lang="en-US" sz="1400" kern="1200" dirty="0" err="1"/>
            <a:t>hướng</a:t>
          </a:r>
          <a:r>
            <a:rPr lang="en-US" sz="1400" kern="1200" dirty="0"/>
            <a:t> </a:t>
          </a:r>
          <a:r>
            <a:rPr lang="en-US" sz="1400" kern="1200" dirty="0" err="1"/>
            <a:t>dẫn</a:t>
          </a:r>
          <a:r>
            <a:rPr lang="en-US" sz="1400" kern="1200" dirty="0"/>
            <a:t>, </a:t>
          </a:r>
          <a:r>
            <a:rPr lang="en-US" sz="1400" kern="1200" dirty="0" err="1"/>
            <a:t>hỗ</a:t>
          </a:r>
          <a:r>
            <a:rPr lang="en-US" sz="1400" kern="1200" dirty="0"/>
            <a:t> </a:t>
          </a:r>
          <a:r>
            <a:rPr lang="en-US" sz="1400" kern="1200" dirty="0" err="1"/>
            <a:t>trợ</a:t>
          </a:r>
          <a:r>
            <a:rPr lang="en-US" sz="1400" kern="1200" dirty="0"/>
            <a:t> </a:t>
          </a:r>
          <a:r>
            <a:rPr lang="en-US" sz="1400" kern="1200" dirty="0" err="1"/>
            <a:t>cán</a:t>
          </a:r>
          <a:r>
            <a:rPr lang="en-US" sz="1400" kern="1200" dirty="0"/>
            <a:t> </a:t>
          </a:r>
          <a:r>
            <a:rPr lang="en-US" sz="1400" kern="1200" dirty="0" err="1"/>
            <a:t>bộ</a:t>
          </a:r>
          <a:r>
            <a:rPr lang="en-US" sz="1400" kern="1200" dirty="0"/>
            <a:t> </a:t>
          </a:r>
          <a:r>
            <a:rPr lang="en-US" sz="1400" kern="1200" dirty="0" err="1"/>
            <a:t>quản</a:t>
          </a:r>
          <a:r>
            <a:rPr lang="en-US" sz="1400" kern="1200" dirty="0"/>
            <a:t> </a:t>
          </a:r>
          <a:r>
            <a:rPr lang="en-US" sz="1400" kern="1200" dirty="0" err="1"/>
            <a:t>lý</a:t>
          </a:r>
          <a:r>
            <a:rPr lang="en-US" sz="1400" kern="1200" dirty="0"/>
            <a:t> </a:t>
          </a:r>
          <a:r>
            <a:rPr lang="en-US" sz="1400" kern="1200" dirty="0" err="1"/>
            <a:t>cơ</a:t>
          </a:r>
          <a:r>
            <a:rPr lang="en-US" sz="1400" kern="1200" dirty="0"/>
            <a:t> </a:t>
          </a:r>
          <a:r>
            <a:rPr lang="en-US" sz="1400" kern="1200" dirty="0" err="1"/>
            <a:t>sở</a:t>
          </a:r>
          <a:r>
            <a:rPr lang="en-US" sz="1400" kern="1200" dirty="0"/>
            <a:t> </a:t>
          </a:r>
          <a:r>
            <a:rPr lang="en-US" sz="1400" kern="1200" dirty="0" err="1"/>
            <a:t>giáo</a:t>
          </a:r>
          <a:r>
            <a:rPr lang="en-US" sz="1400" kern="1200" dirty="0"/>
            <a:t> </a:t>
          </a:r>
          <a:r>
            <a:rPr lang="en-US" sz="1400" kern="1200" dirty="0" err="1"/>
            <a:t>dục</a:t>
          </a:r>
          <a:r>
            <a:rPr lang="en-US" sz="1400" kern="1200" dirty="0"/>
            <a:t> </a:t>
          </a:r>
          <a:r>
            <a:rPr lang="en-US" sz="1400" kern="1200" dirty="0" err="1"/>
            <a:t>phổ</a:t>
          </a:r>
          <a:r>
            <a:rPr lang="en-US" sz="1400" kern="1200" dirty="0"/>
            <a:t> </a:t>
          </a:r>
          <a:r>
            <a:rPr lang="en-US" sz="1400" kern="1200" dirty="0" err="1"/>
            <a:t>thông</a:t>
          </a:r>
          <a:r>
            <a:rPr lang="en-US" sz="1400" kern="1200" dirty="0"/>
            <a:t> </a:t>
          </a:r>
          <a:r>
            <a:rPr lang="en-US" sz="1400" kern="1200" dirty="0" err="1"/>
            <a:t>về</a:t>
          </a:r>
          <a:r>
            <a:rPr lang="en-US" sz="1400" kern="1200" dirty="0"/>
            <a:t> </a:t>
          </a:r>
          <a:r>
            <a:rPr lang="en-US" sz="1400" kern="1200" dirty="0" err="1"/>
            <a:t>thực</a:t>
          </a:r>
          <a:r>
            <a:rPr lang="en-US" sz="1400" kern="1200" dirty="0"/>
            <a:t> </a:t>
          </a:r>
          <a:r>
            <a:rPr lang="en-US" sz="1400" kern="1200" dirty="0" err="1"/>
            <a:t>hiện</a:t>
          </a:r>
          <a:r>
            <a:rPr lang="en-US" sz="1400" kern="1200" dirty="0"/>
            <a:t> </a:t>
          </a:r>
          <a:r>
            <a:rPr lang="en-US" sz="1400" kern="1200" dirty="0" err="1"/>
            <a:t>dân</a:t>
          </a:r>
          <a:r>
            <a:rPr lang="en-US" sz="1400" kern="1200" dirty="0"/>
            <a:t> </a:t>
          </a:r>
          <a:r>
            <a:rPr lang="en-US" sz="1400" kern="1200" dirty="0" err="1"/>
            <a:t>chủ</a:t>
          </a:r>
          <a:r>
            <a:rPr lang="en-US" sz="1400" kern="1200" dirty="0"/>
            <a:t> </a:t>
          </a:r>
          <a:r>
            <a:rPr lang="en-US" sz="1400" kern="1200" dirty="0" err="1"/>
            <a:t>cơ</a:t>
          </a:r>
          <a:r>
            <a:rPr lang="en-US" sz="1400" kern="1200" dirty="0"/>
            <a:t> </a:t>
          </a:r>
          <a:r>
            <a:rPr lang="en-US" sz="1400" kern="1200" dirty="0" err="1"/>
            <a:t>sở</a:t>
          </a:r>
          <a:r>
            <a:rPr lang="en-US" sz="1400" kern="1200" dirty="0"/>
            <a:t> </a:t>
          </a:r>
          <a:r>
            <a:rPr lang="en-US" sz="1400" kern="1200" dirty="0" err="1"/>
            <a:t>trong</a:t>
          </a:r>
          <a:r>
            <a:rPr lang="en-US" sz="1400" kern="1200" dirty="0"/>
            <a:t> </a:t>
          </a:r>
          <a:r>
            <a:rPr lang="en-US" sz="1400" kern="1200" dirty="0" err="1"/>
            <a:t>nhà</a:t>
          </a:r>
          <a:r>
            <a:rPr lang="en-US" sz="1400" kern="1200" dirty="0"/>
            <a:t> </a:t>
          </a:r>
          <a:r>
            <a:rPr lang="en-US" sz="1400" kern="1200" dirty="0" err="1"/>
            <a:t>trường</a:t>
          </a:r>
          <a:r>
            <a:rPr lang="en-US" sz="1400" kern="1200" dirty="0"/>
            <a:t>.</a:t>
          </a:r>
        </a:p>
      </dsp:txBody>
      <dsp:txXfrm>
        <a:off x="5737994" y="1521593"/>
        <a:ext cx="2524095" cy="1833612"/>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2A19B-2F18-406C-B836-EEC010281EF6}">
      <dsp:nvSpPr>
        <dsp:cNvPr id="0" name=""/>
        <dsp:cNvSpPr/>
      </dsp:nvSpPr>
      <dsp:spPr>
        <a:xfrm>
          <a:off x="634364" y="0"/>
          <a:ext cx="7189470" cy="5080000"/>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B9C7C6-110F-4B63-8879-DCA4945F5A2D}">
      <dsp:nvSpPr>
        <dsp:cNvPr id="0" name=""/>
        <dsp:cNvSpPr/>
      </dsp:nvSpPr>
      <dsp:spPr>
        <a:xfrm>
          <a:off x="286620" y="1523999"/>
          <a:ext cx="2537460" cy="203200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a:t>MỨC ĐẠT</a:t>
          </a:r>
        </a:p>
        <a:p>
          <a:pPr lvl="0" algn="ctr" defTabSz="577850">
            <a:lnSpc>
              <a:spcPct val="90000"/>
            </a:lnSpc>
            <a:spcBef>
              <a:spcPct val="0"/>
            </a:spcBef>
            <a:spcAft>
              <a:spcPct val="35000"/>
            </a:spcAft>
          </a:pPr>
          <a:r>
            <a:rPr lang="en-US" sz="1300" kern="1200" dirty="0" err="1"/>
            <a:t>chỉ</a:t>
          </a:r>
          <a:r>
            <a:rPr lang="en-US" sz="1300" kern="1200" dirty="0"/>
            <a:t> </a:t>
          </a:r>
          <a:r>
            <a:rPr lang="en-US" sz="1300" kern="1200" dirty="0" err="1"/>
            <a:t>đạo</a:t>
          </a:r>
          <a:r>
            <a:rPr lang="en-US" sz="1300" kern="1200" dirty="0"/>
            <a:t> </a:t>
          </a:r>
          <a:r>
            <a:rPr lang="en-US" sz="1300" kern="1200" dirty="0" err="1"/>
            <a:t>xây</a:t>
          </a:r>
          <a:r>
            <a:rPr lang="en-US" sz="1300" kern="1200" dirty="0"/>
            <a:t> </a:t>
          </a:r>
          <a:r>
            <a:rPr lang="en-US" sz="1300" kern="1200" dirty="0" err="1"/>
            <a:t>dựng</a:t>
          </a:r>
          <a:r>
            <a:rPr lang="en-US" sz="1300" kern="1200" dirty="0"/>
            <a:t> </a:t>
          </a:r>
          <a:r>
            <a:rPr lang="en-US" sz="1300" kern="1200" dirty="0" err="1"/>
            <a:t>và</a:t>
          </a:r>
          <a:r>
            <a:rPr lang="en-US" sz="1300" kern="1200" dirty="0"/>
            <a:t> </a:t>
          </a:r>
          <a:r>
            <a:rPr lang="en-US" sz="1300" kern="1200" dirty="0" err="1"/>
            <a:t>tổ</a:t>
          </a:r>
          <a:r>
            <a:rPr lang="en-US" sz="1300" kern="1200" dirty="0"/>
            <a:t> </a:t>
          </a:r>
          <a:r>
            <a:rPr lang="en-US" sz="1300" kern="1200" dirty="0" err="1"/>
            <a:t>chức</a:t>
          </a:r>
          <a:r>
            <a:rPr lang="en-US" sz="1300" kern="1200" dirty="0"/>
            <a:t> </a:t>
          </a:r>
          <a:r>
            <a:rPr lang="en-US" sz="1300" kern="1200" dirty="0" err="1"/>
            <a:t>thực</a:t>
          </a:r>
          <a:r>
            <a:rPr lang="en-US" sz="1300" kern="1200" dirty="0"/>
            <a:t> </a:t>
          </a:r>
          <a:r>
            <a:rPr lang="en-US" sz="1300" kern="1200" dirty="0" err="1"/>
            <a:t>hiện</a:t>
          </a:r>
          <a:r>
            <a:rPr lang="en-US" sz="1300" kern="1200" dirty="0"/>
            <a:t> </a:t>
          </a:r>
          <a:r>
            <a:rPr lang="en-US" sz="1300" kern="1200" dirty="0" err="1"/>
            <a:t>quy</a:t>
          </a:r>
          <a:r>
            <a:rPr lang="en-US" sz="1300" kern="1200" dirty="0"/>
            <a:t> </a:t>
          </a:r>
          <a:r>
            <a:rPr lang="en-US" sz="1300" kern="1200" dirty="0" err="1"/>
            <a:t>định</a:t>
          </a:r>
          <a:r>
            <a:rPr lang="en-US" sz="1300" kern="1200" dirty="0"/>
            <a:t> </a:t>
          </a:r>
          <a:r>
            <a:rPr lang="en-US" sz="1300" kern="1200" dirty="0" err="1"/>
            <a:t>của</a:t>
          </a:r>
          <a:r>
            <a:rPr lang="en-US" sz="1300" kern="1200" dirty="0"/>
            <a:t> </a:t>
          </a:r>
          <a:r>
            <a:rPr lang="en-US" sz="1300" kern="1200" dirty="0" err="1"/>
            <a:t>nhà</a:t>
          </a:r>
          <a:r>
            <a:rPr lang="en-US" sz="1300" kern="1200" dirty="0"/>
            <a:t> </a:t>
          </a:r>
          <a:r>
            <a:rPr lang="en-US" sz="1300" kern="1200" dirty="0" err="1"/>
            <a:t>trường</a:t>
          </a:r>
          <a:r>
            <a:rPr lang="en-US" sz="1300" kern="1200" dirty="0"/>
            <a:t> </a:t>
          </a:r>
          <a:r>
            <a:rPr lang="en-US" sz="1300" kern="1200" dirty="0" err="1"/>
            <a:t>về</a:t>
          </a:r>
          <a:r>
            <a:rPr lang="en-US" sz="1300" kern="1200" dirty="0"/>
            <a:t> </a:t>
          </a:r>
          <a:r>
            <a:rPr lang="en-US" sz="1300" kern="1200" dirty="0" err="1"/>
            <a:t>trường</a:t>
          </a:r>
          <a:r>
            <a:rPr lang="en-US" sz="1300" kern="1200" dirty="0"/>
            <a:t> </a:t>
          </a:r>
          <a:r>
            <a:rPr lang="en-US" sz="1300" kern="1200" dirty="0" err="1"/>
            <a:t>học</a:t>
          </a:r>
          <a:r>
            <a:rPr lang="en-US" sz="1300" kern="1200" dirty="0"/>
            <a:t> an </a:t>
          </a:r>
          <a:r>
            <a:rPr lang="en-US" sz="1300" kern="1200" dirty="0" err="1"/>
            <a:t>toàn</a:t>
          </a:r>
          <a:r>
            <a:rPr lang="en-US" sz="1300" kern="1200" dirty="0"/>
            <a:t>, </a:t>
          </a:r>
          <a:r>
            <a:rPr lang="en-US" sz="1300" kern="1200" dirty="0" err="1"/>
            <a:t>phòng</a:t>
          </a:r>
          <a:r>
            <a:rPr lang="en-US" sz="1300" kern="1200" dirty="0"/>
            <a:t> </a:t>
          </a:r>
          <a:r>
            <a:rPr lang="en-US" sz="1300" kern="1200" dirty="0" err="1"/>
            <a:t>chống</a:t>
          </a:r>
          <a:r>
            <a:rPr lang="en-US" sz="1300" kern="1200" dirty="0"/>
            <a:t> </a:t>
          </a:r>
          <a:r>
            <a:rPr lang="en-US" sz="1300" kern="1200" dirty="0" err="1"/>
            <a:t>bạo</a:t>
          </a:r>
          <a:r>
            <a:rPr lang="en-US" sz="1300" kern="1200" dirty="0"/>
            <a:t> </a:t>
          </a:r>
          <a:r>
            <a:rPr lang="en-US" sz="1300" kern="1200" dirty="0" err="1"/>
            <a:t>lực</a:t>
          </a:r>
          <a:r>
            <a:rPr lang="en-US" sz="1300" kern="1200" dirty="0"/>
            <a:t> </a:t>
          </a:r>
          <a:r>
            <a:rPr lang="en-US" sz="1300" kern="1200" dirty="0" err="1"/>
            <a:t>học</a:t>
          </a:r>
          <a:r>
            <a:rPr lang="en-US" sz="1300" kern="1200" dirty="0"/>
            <a:t> </a:t>
          </a:r>
          <a:r>
            <a:rPr lang="en-US" sz="1300" kern="1200" dirty="0" err="1"/>
            <a:t>đường</a:t>
          </a:r>
          <a:endParaRPr lang="en-US" sz="1300" kern="1200" dirty="0"/>
        </a:p>
      </dsp:txBody>
      <dsp:txXfrm>
        <a:off x="385814" y="1623193"/>
        <a:ext cx="2339072" cy="1833612"/>
      </dsp:txXfrm>
    </dsp:sp>
    <dsp:sp modelId="{F7C69D7B-7C4E-4B96-8910-EE615B5FC344}">
      <dsp:nvSpPr>
        <dsp:cNvPr id="0" name=""/>
        <dsp:cNvSpPr/>
      </dsp:nvSpPr>
      <dsp:spPr>
        <a:xfrm>
          <a:off x="2895601" y="1498599"/>
          <a:ext cx="2537460" cy="2032000"/>
        </a:xfrm>
        <a:prstGeom prst="roundRect">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a:t>MỨC KHÁ</a:t>
          </a:r>
        </a:p>
        <a:p>
          <a:pPr lvl="0" algn="ctr" defTabSz="577850">
            <a:lnSpc>
              <a:spcPct val="90000"/>
            </a:lnSpc>
            <a:spcBef>
              <a:spcPct val="0"/>
            </a:spcBef>
            <a:spcAft>
              <a:spcPct val="35000"/>
            </a:spcAft>
          </a:pPr>
          <a:r>
            <a:rPr lang="en-US" sz="1300" kern="1200" dirty="0" err="1"/>
            <a:t>khuyến</a:t>
          </a:r>
          <a:r>
            <a:rPr lang="en-US" sz="1300" kern="1200" dirty="0"/>
            <a:t> </a:t>
          </a:r>
          <a:r>
            <a:rPr lang="en-US" sz="1300" kern="1200" dirty="0" err="1"/>
            <a:t>khích</a:t>
          </a:r>
          <a:r>
            <a:rPr lang="en-US" sz="1300" kern="1200" dirty="0"/>
            <a:t> </a:t>
          </a:r>
          <a:r>
            <a:rPr lang="en-US" sz="1300" kern="1200" dirty="0" err="1"/>
            <a:t>các</a:t>
          </a:r>
          <a:r>
            <a:rPr lang="en-US" sz="1300" kern="1200" dirty="0"/>
            <a:t> </a:t>
          </a:r>
          <a:r>
            <a:rPr lang="en-US" sz="1300" kern="1200" dirty="0" err="1"/>
            <a:t>thành</a:t>
          </a:r>
          <a:r>
            <a:rPr lang="en-US" sz="1300" kern="1200" dirty="0"/>
            <a:t> </a:t>
          </a:r>
          <a:r>
            <a:rPr lang="en-US" sz="1300" kern="1200" dirty="0" err="1"/>
            <a:t>viên</a:t>
          </a:r>
          <a:r>
            <a:rPr lang="en-US" sz="1300" kern="1200" dirty="0"/>
            <a:t> </a:t>
          </a:r>
          <a:r>
            <a:rPr lang="en-US" sz="1300" kern="1200" dirty="0" err="1"/>
            <a:t>tham</a:t>
          </a:r>
          <a:r>
            <a:rPr lang="en-US" sz="1300" kern="1200" dirty="0"/>
            <a:t> </a:t>
          </a:r>
          <a:r>
            <a:rPr lang="en-US" sz="1300" kern="1200" dirty="0" err="1"/>
            <a:t>gia</a:t>
          </a:r>
          <a:r>
            <a:rPr lang="en-US" sz="1300" kern="1200" dirty="0"/>
            <a:t> </a:t>
          </a:r>
          <a:r>
            <a:rPr lang="en-US" sz="1300" kern="1200" dirty="0" err="1"/>
            <a:t>xây</a:t>
          </a:r>
          <a:r>
            <a:rPr lang="en-US" sz="1300" kern="1200" dirty="0"/>
            <a:t> </a:t>
          </a:r>
          <a:r>
            <a:rPr lang="en-US" sz="1300" kern="1200" dirty="0" err="1"/>
            <a:t>dựng</a:t>
          </a:r>
          <a:r>
            <a:rPr lang="en-US" sz="1300" kern="1200" dirty="0"/>
            <a:t> </a:t>
          </a:r>
          <a:r>
            <a:rPr lang="en-US" sz="1300" kern="1200" dirty="0" err="1"/>
            <a:t>trường</a:t>
          </a:r>
          <a:r>
            <a:rPr lang="en-US" sz="1300" kern="1200" dirty="0"/>
            <a:t> </a:t>
          </a:r>
          <a:r>
            <a:rPr lang="en-US" sz="1300" kern="1200" dirty="0" err="1"/>
            <a:t>học</a:t>
          </a:r>
          <a:r>
            <a:rPr lang="en-US" sz="1300" kern="1200" dirty="0"/>
            <a:t> an </a:t>
          </a:r>
          <a:r>
            <a:rPr lang="en-US" sz="1300" kern="1200" dirty="0" err="1"/>
            <a:t>toàn</a:t>
          </a:r>
          <a:r>
            <a:rPr lang="en-US" sz="1300" kern="1200" dirty="0"/>
            <a:t>, </a:t>
          </a:r>
          <a:r>
            <a:rPr lang="en-US" sz="1300" kern="1200" dirty="0" err="1"/>
            <a:t>phòng</a:t>
          </a:r>
          <a:r>
            <a:rPr lang="en-US" sz="1300" kern="1200" dirty="0"/>
            <a:t> </a:t>
          </a:r>
          <a:r>
            <a:rPr lang="en-US" sz="1300" kern="1200" dirty="0" err="1"/>
            <a:t>chống</a:t>
          </a:r>
          <a:r>
            <a:rPr lang="en-US" sz="1300" kern="1200" dirty="0"/>
            <a:t> </a:t>
          </a:r>
          <a:r>
            <a:rPr lang="en-US" sz="1300" kern="1200" dirty="0" err="1"/>
            <a:t>bạo</a:t>
          </a:r>
          <a:r>
            <a:rPr lang="en-US" sz="1300" kern="1200" dirty="0"/>
            <a:t> </a:t>
          </a:r>
          <a:r>
            <a:rPr lang="en-US" sz="1300" kern="1200" dirty="0" err="1"/>
            <a:t>lực</a:t>
          </a:r>
          <a:r>
            <a:rPr lang="en-US" sz="1300" kern="1200" dirty="0"/>
            <a:t> </a:t>
          </a:r>
          <a:r>
            <a:rPr lang="en-US" sz="1300" kern="1200" dirty="0" err="1"/>
            <a:t>học</a:t>
          </a:r>
          <a:r>
            <a:rPr lang="en-US" sz="1300" kern="1200" dirty="0"/>
            <a:t> </a:t>
          </a:r>
          <a:r>
            <a:rPr lang="en-US" sz="1300" kern="1200" dirty="0" err="1"/>
            <a:t>đường</a:t>
          </a:r>
          <a:r>
            <a:rPr lang="en-US" sz="1300" kern="1200" dirty="0"/>
            <a:t>; </a:t>
          </a:r>
          <a:r>
            <a:rPr lang="en-US" sz="1300" kern="1200" dirty="0" err="1"/>
            <a:t>phát</a:t>
          </a:r>
          <a:r>
            <a:rPr lang="en-US" sz="1300" kern="1200" dirty="0"/>
            <a:t> </a:t>
          </a:r>
          <a:r>
            <a:rPr lang="en-US" sz="1300" kern="1200" dirty="0" err="1"/>
            <a:t>hiện</a:t>
          </a:r>
          <a:r>
            <a:rPr lang="en-US" sz="1300" kern="1200" dirty="0"/>
            <a:t>, </a:t>
          </a:r>
          <a:r>
            <a:rPr lang="en-US" sz="1300" kern="1200" dirty="0" err="1"/>
            <a:t>ngăn</a:t>
          </a:r>
          <a:r>
            <a:rPr lang="en-US" sz="1300" kern="1200" dirty="0"/>
            <a:t> </a:t>
          </a:r>
          <a:r>
            <a:rPr lang="en-US" sz="1300" kern="1200" dirty="0" err="1"/>
            <a:t>chặn</a:t>
          </a:r>
          <a:r>
            <a:rPr lang="en-US" sz="1300" kern="1200" dirty="0"/>
            <a:t>, </a:t>
          </a:r>
          <a:r>
            <a:rPr lang="en-US" sz="1300" kern="1200" dirty="0" err="1"/>
            <a:t>xử</a:t>
          </a:r>
          <a:r>
            <a:rPr lang="en-US" sz="1300" kern="1200" dirty="0"/>
            <a:t> </a:t>
          </a:r>
          <a:r>
            <a:rPr lang="en-US" sz="1300" kern="1200" dirty="0" err="1"/>
            <a:t>lý</a:t>
          </a:r>
          <a:r>
            <a:rPr lang="en-US" sz="1300" kern="1200" dirty="0"/>
            <a:t> </a:t>
          </a:r>
          <a:r>
            <a:rPr lang="en-US" sz="1300" kern="1200" dirty="0" err="1"/>
            <a:t>kịp</a:t>
          </a:r>
          <a:r>
            <a:rPr lang="en-US" sz="1300" kern="1200" dirty="0"/>
            <a:t> </a:t>
          </a:r>
          <a:r>
            <a:rPr lang="en-US" sz="1300" kern="1200" dirty="0" err="1"/>
            <a:t>thời</a:t>
          </a:r>
          <a:r>
            <a:rPr lang="en-US" sz="1300" kern="1200" dirty="0"/>
            <a:t> </a:t>
          </a:r>
          <a:r>
            <a:rPr lang="en-US" sz="1300" kern="1200" dirty="0" err="1"/>
            <a:t>các</a:t>
          </a:r>
          <a:r>
            <a:rPr lang="en-US" sz="1300" kern="1200" dirty="0"/>
            <a:t> </a:t>
          </a:r>
          <a:r>
            <a:rPr lang="en-US" sz="1300" kern="1200" dirty="0" err="1"/>
            <a:t>trường</a:t>
          </a:r>
          <a:r>
            <a:rPr lang="en-US" sz="1300" kern="1200" dirty="0"/>
            <a:t> </a:t>
          </a:r>
          <a:r>
            <a:rPr lang="en-US" sz="1300" kern="1200" dirty="0" err="1"/>
            <a:t>hợp</a:t>
          </a:r>
          <a:r>
            <a:rPr lang="en-US" sz="1300" kern="1200" dirty="0"/>
            <a:t> vi </a:t>
          </a:r>
          <a:r>
            <a:rPr lang="en-US" sz="1300" kern="1200" dirty="0" err="1"/>
            <a:t>phạm</a:t>
          </a:r>
          <a:r>
            <a:rPr lang="en-US" sz="1300" kern="1200" dirty="0"/>
            <a:t> </a:t>
          </a:r>
          <a:r>
            <a:rPr lang="en-US" sz="1300" kern="1200" dirty="0" err="1"/>
            <a:t>quy</a:t>
          </a:r>
          <a:r>
            <a:rPr lang="en-US" sz="1300" kern="1200" dirty="0"/>
            <a:t> </a:t>
          </a:r>
          <a:r>
            <a:rPr lang="en-US" sz="1300" kern="1200" dirty="0" err="1"/>
            <a:t>định</a:t>
          </a:r>
          <a:r>
            <a:rPr lang="en-US" sz="1300" kern="1200" dirty="0"/>
            <a:t> </a:t>
          </a:r>
          <a:r>
            <a:rPr lang="en-US" sz="1300" kern="1200" dirty="0" err="1"/>
            <a:t>của</a:t>
          </a:r>
          <a:r>
            <a:rPr lang="en-US" sz="1300" kern="1200" dirty="0"/>
            <a:t> </a:t>
          </a:r>
          <a:r>
            <a:rPr lang="en-US" sz="1300" kern="1200" dirty="0" err="1"/>
            <a:t>nhà</a:t>
          </a:r>
          <a:r>
            <a:rPr lang="en-US" sz="1300" kern="1200" dirty="0"/>
            <a:t> </a:t>
          </a:r>
          <a:r>
            <a:rPr lang="en-US" sz="1300" kern="1200" dirty="0" err="1"/>
            <a:t>trường</a:t>
          </a:r>
          <a:r>
            <a:rPr lang="en-US" sz="1300" kern="1200" dirty="0"/>
            <a:t> </a:t>
          </a:r>
          <a:r>
            <a:rPr lang="en-US" sz="1300" kern="1200" dirty="0" err="1"/>
            <a:t>về</a:t>
          </a:r>
          <a:r>
            <a:rPr lang="en-US" sz="1300" kern="1200" dirty="0"/>
            <a:t> </a:t>
          </a:r>
          <a:r>
            <a:rPr lang="en-US" sz="1300" kern="1200" dirty="0" err="1"/>
            <a:t>trường</a:t>
          </a:r>
          <a:r>
            <a:rPr lang="en-US" sz="1300" kern="1200" dirty="0"/>
            <a:t> </a:t>
          </a:r>
          <a:r>
            <a:rPr lang="en-US" sz="1300" kern="1200" dirty="0" err="1"/>
            <a:t>học</a:t>
          </a:r>
          <a:r>
            <a:rPr lang="en-US" sz="1300" kern="1200" dirty="0"/>
            <a:t> an </a:t>
          </a:r>
          <a:r>
            <a:rPr lang="en-US" sz="1300" kern="1200" dirty="0" err="1"/>
            <a:t>toàn</a:t>
          </a:r>
          <a:r>
            <a:rPr lang="en-US" sz="1300" kern="1200" dirty="0"/>
            <a:t>, </a:t>
          </a:r>
          <a:r>
            <a:rPr lang="en-US" sz="1300" kern="1200" dirty="0" err="1"/>
            <a:t>phòng</a:t>
          </a:r>
          <a:r>
            <a:rPr lang="en-US" sz="1300" kern="1200" dirty="0"/>
            <a:t> </a:t>
          </a:r>
          <a:r>
            <a:rPr lang="en-US" sz="1300" kern="1200" dirty="0" err="1"/>
            <a:t>chống</a:t>
          </a:r>
          <a:r>
            <a:rPr lang="en-US" sz="1300" kern="1200" dirty="0"/>
            <a:t> </a:t>
          </a:r>
          <a:r>
            <a:rPr lang="en-US" sz="1300" kern="1200" dirty="0" err="1"/>
            <a:t>bạo</a:t>
          </a:r>
          <a:r>
            <a:rPr lang="en-US" sz="1300" kern="1200" dirty="0"/>
            <a:t> </a:t>
          </a:r>
          <a:r>
            <a:rPr lang="en-US" sz="1300" kern="1200" dirty="0" err="1"/>
            <a:t>lực</a:t>
          </a:r>
          <a:r>
            <a:rPr lang="en-US" sz="1300" kern="1200" dirty="0"/>
            <a:t> </a:t>
          </a:r>
          <a:r>
            <a:rPr lang="en-US" sz="1300" kern="1200" dirty="0" err="1"/>
            <a:t>học</a:t>
          </a:r>
          <a:r>
            <a:rPr lang="en-US" sz="1300" kern="1200" dirty="0"/>
            <a:t> </a:t>
          </a:r>
          <a:r>
            <a:rPr lang="en-US" sz="1300" kern="1200" dirty="0" err="1"/>
            <a:t>đường</a:t>
          </a:r>
          <a:r>
            <a:rPr lang="en-US" sz="1300" kern="1200" dirty="0"/>
            <a:t>;</a:t>
          </a:r>
        </a:p>
      </dsp:txBody>
      <dsp:txXfrm>
        <a:off x="2994795" y="1597793"/>
        <a:ext cx="2339072" cy="1833612"/>
      </dsp:txXfrm>
    </dsp:sp>
    <dsp:sp modelId="{DA77809B-6729-456F-8231-F0AB83B553CF}">
      <dsp:nvSpPr>
        <dsp:cNvPr id="0" name=""/>
        <dsp:cNvSpPr/>
      </dsp:nvSpPr>
      <dsp:spPr>
        <a:xfrm>
          <a:off x="5546289" y="1422399"/>
          <a:ext cx="2537460" cy="2032000"/>
        </a:xfrm>
        <a:prstGeom prst="roundRect">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a:t>MỨC TỐT</a:t>
          </a:r>
        </a:p>
        <a:p>
          <a:pPr lvl="0" algn="ctr" defTabSz="577850">
            <a:lnSpc>
              <a:spcPct val="90000"/>
            </a:lnSpc>
            <a:spcBef>
              <a:spcPct val="0"/>
            </a:spcBef>
            <a:spcAft>
              <a:spcPct val="35000"/>
            </a:spcAft>
          </a:pPr>
          <a:r>
            <a:rPr lang="en-US" sz="1300" kern="1200" dirty="0" err="1"/>
            <a:t>tạo</a:t>
          </a:r>
          <a:r>
            <a:rPr lang="en-US" sz="1300" kern="1200" dirty="0"/>
            <a:t> </a:t>
          </a:r>
          <a:r>
            <a:rPr lang="en-US" sz="1300" kern="1200" dirty="0" err="1"/>
            <a:t>lập</a:t>
          </a:r>
          <a:r>
            <a:rPr lang="en-US" sz="1300" kern="1200" dirty="0"/>
            <a:t> </a:t>
          </a:r>
          <a:r>
            <a:rPr lang="en-US" sz="1300" kern="1200" dirty="0" err="1"/>
            <a:t>được</a:t>
          </a:r>
          <a:r>
            <a:rPr lang="en-US" sz="1300" kern="1200" dirty="0"/>
            <a:t> </a:t>
          </a:r>
          <a:r>
            <a:rPr lang="en-US" sz="1300" kern="1200" dirty="0" err="1"/>
            <a:t>mô</a:t>
          </a:r>
          <a:r>
            <a:rPr lang="en-US" sz="1300" kern="1200" dirty="0"/>
            <a:t> </a:t>
          </a:r>
          <a:r>
            <a:rPr lang="en-US" sz="1300" kern="1200" dirty="0" err="1"/>
            <a:t>hình</a:t>
          </a:r>
          <a:r>
            <a:rPr lang="en-US" sz="1300" kern="1200" dirty="0"/>
            <a:t> </a:t>
          </a:r>
          <a:r>
            <a:rPr lang="en-US" sz="1300" kern="1200" dirty="0" err="1"/>
            <a:t>trường</a:t>
          </a:r>
          <a:r>
            <a:rPr lang="en-US" sz="1300" kern="1200" dirty="0"/>
            <a:t> </a:t>
          </a:r>
          <a:r>
            <a:rPr lang="en-US" sz="1300" kern="1200" dirty="0" err="1"/>
            <a:t>học</a:t>
          </a:r>
          <a:r>
            <a:rPr lang="en-US" sz="1300" kern="1200" dirty="0"/>
            <a:t> an </a:t>
          </a:r>
          <a:r>
            <a:rPr lang="en-US" sz="1300" kern="1200" dirty="0" err="1"/>
            <a:t>toàn</a:t>
          </a:r>
          <a:r>
            <a:rPr lang="en-US" sz="1300" kern="1200" dirty="0"/>
            <a:t>, </a:t>
          </a:r>
          <a:r>
            <a:rPr lang="en-US" sz="1300" kern="1200" dirty="0" err="1"/>
            <a:t>phòng</a:t>
          </a:r>
          <a:r>
            <a:rPr lang="en-US" sz="1300" kern="1200" dirty="0"/>
            <a:t> </a:t>
          </a:r>
          <a:r>
            <a:rPr lang="en-US" sz="1300" kern="1200" dirty="0" err="1"/>
            <a:t>chống</a:t>
          </a:r>
          <a:r>
            <a:rPr lang="en-US" sz="1300" kern="1200" dirty="0"/>
            <a:t> </a:t>
          </a:r>
          <a:r>
            <a:rPr lang="en-US" sz="1300" kern="1200" dirty="0" err="1"/>
            <a:t>bạo</a:t>
          </a:r>
          <a:r>
            <a:rPr lang="en-US" sz="1300" kern="1200" dirty="0"/>
            <a:t> </a:t>
          </a:r>
          <a:r>
            <a:rPr lang="en-US" sz="1300" kern="1200" dirty="0" err="1"/>
            <a:t>lực</a:t>
          </a:r>
          <a:r>
            <a:rPr lang="en-US" sz="1300" kern="1200" dirty="0"/>
            <a:t> </a:t>
          </a:r>
          <a:r>
            <a:rPr lang="en-US" sz="1300" kern="1200" dirty="0" err="1"/>
            <a:t>học</a:t>
          </a:r>
          <a:r>
            <a:rPr lang="en-US" sz="1300" kern="1200" dirty="0"/>
            <a:t> </a:t>
          </a:r>
          <a:r>
            <a:rPr lang="en-US" sz="1300" kern="1200" dirty="0" err="1"/>
            <a:t>đường</a:t>
          </a:r>
          <a:r>
            <a:rPr lang="en-US" sz="1300" kern="1200" dirty="0"/>
            <a:t> </a:t>
          </a:r>
          <a:r>
            <a:rPr lang="en-US" sz="1300" kern="1200" dirty="0" err="1"/>
            <a:t>và</a:t>
          </a:r>
          <a:r>
            <a:rPr lang="en-US" sz="1300" kern="1200" dirty="0"/>
            <a:t> </a:t>
          </a:r>
          <a:r>
            <a:rPr lang="en-US" sz="1300" kern="1200" dirty="0" err="1"/>
            <a:t>hướng</a:t>
          </a:r>
          <a:r>
            <a:rPr lang="en-US" sz="1300" kern="1200" dirty="0"/>
            <a:t> </a:t>
          </a:r>
          <a:r>
            <a:rPr lang="en-US" sz="1300" kern="1200" dirty="0" err="1"/>
            <a:t>dẫn</a:t>
          </a:r>
          <a:r>
            <a:rPr lang="en-US" sz="1300" kern="1200" dirty="0"/>
            <a:t>, </a:t>
          </a:r>
          <a:r>
            <a:rPr lang="en-US" sz="1300" kern="1200" dirty="0" err="1"/>
            <a:t>hỗ</a:t>
          </a:r>
          <a:r>
            <a:rPr lang="en-US" sz="1300" kern="1200" dirty="0"/>
            <a:t> </a:t>
          </a:r>
          <a:r>
            <a:rPr lang="en-US" sz="1300" kern="1200" dirty="0" err="1"/>
            <a:t>trợ</a:t>
          </a:r>
          <a:r>
            <a:rPr lang="en-US" sz="1300" kern="1200" dirty="0"/>
            <a:t> </a:t>
          </a:r>
          <a:r>
            <a:rPr lang="en-US" sz="1300" kern="1200" dirty="0" err="1"/>
            <a:t>cán</a:t>
          </a:r>
          <a:r>
            <a:rPr lang="en-US" sz="1300" kern="1200" dirty="0"/>
            <a:t> </a:t>
          </a:r>
          <a:r>
            <a:rPr lang="en-US" sz="1300" kern="1200" dirty="0" err="1"/>
            <a:t>bộ</a:t>
          </a:r>
          <a:r>
            <a:rPr lang="en-US" sz="1300" kern="1200" dirty="0"/>
            <a:t> </a:t>
          </a:r>
          <a:r>
            <a:rPr lang="en-US" sz="1300" kern="1200" dirty="0" err="1"/>
            <a:t>quản</a:t>
          </a:r>
          <a:r>
            <a:rPr lang="en-US" sz="1300" kern="1200" dirty="0"/>
            <a:t> </a:t>
          </a:r>
          <a:r>
            <a:rPr lang="en-US" sz="1300" kern="1200" dirty="0" err="1"/>
            <a:t>lý</a:t>
          </a:r>
          <a:r>
            <a:rPr lang="en-US" sz="1300" kern="1200" dirty="0"/>
            <a:t> </a:t>
          </a:r>
          <a:r>
            <a:rPr lang="en-US" sz="1300" kern="1200" dirty="0" err="1"/>
            <a:t>cơ</a:t>
          </a:r>
          <a:r>
            <a:rPr lang="en-US" sz="1300" kern="1200" dirty="0"/>
            <a:t> </a:t>
          </a:r>
          <a:r>
            <a:rPr lang="en-US" sz="1300" kern="1200" dirty="0" err="1"/>
            <a:t>sở</a:t>
          </a:r>
          <a:r>
            <a:rPr lang="en-US" sz="1300" kern="1200" dirty="0"/>
            <a:t> </a:t>
          </a:r>
          <a:r>
            <a:rPr lang="en-US" sz="1300" kern="1200" dirty="0" err="1"/>
            <a:t>giáo</a:t>
          </a:r>
          <a:r>
            <a:rPr lang="en-US" sz="1300" kern="1200" dirty="0"/>
            <a:t> </a:t>
          </a:r>
          <a:r>
            <a:rPr lang="en-US" sz="1300" kern="1200" dirty="0" err="1"/>
            <a:t>dục</a:t>
          </a:r>
          <a:r>
            <a:rPr lang="en-US" sz="1300" kern="1200" dirty="0"/>
            <a:t> </a:t>
          </a:r>
          <a:r>
            <a:rPr lang="en-US" sz="1300" kern="1200" dirty="0" err="1"/>
            <a:t>phổ</a:t>
          </a:r>
          <a:r>
            <a:rPr lang="en-US" sz="1300" kern="1200" dirty="0"/>
            <a:t> </a:t>
          </a:r>
          <a:r>
            <a:rPr lang="en-US" sz="1300" kern="1200" dirty="0" err="1"/>
            <a:t>thông</a:t>
          </a:r>
          <a:r>
            <a:rPr lang="en-US" sz="1300" kern="1200" dirty="0"/>
            <a:t> </a:t>
          </a:r>
          <a:r>
            <a:rPr lang="en-US" sz="1300" kern="1200" dirty="0" err="1"/>
            <a:t>về</a:t>
          </a:r>
          <a:r>
            <a:rPr lang="en-US" sz="1300" kern="1200" dirty="0"/>
            <a:t> </a:t>
          </a:r>
          <a:r>
            <a:rPr lang="en-US" sz="1300" kern="1200" dirty="0" err="1"/>
            <a:t>xây</a:t>
          </a:r>
          <a:r>
            <a:rPr lang="en-US" sz="1300" kern="1200" dirty="0"/>
            <a:t> </a:t>
          </a:r>
          <a:r>
            <a:rPr lang="en-US" sz="1300" kern="1200" dirty="0" err="1"/>
            <a:t>dựng</a:t>
          </a:r>
          <a:r>
            <a:rPr lang="en-US" sz="1300" kern="1200" dirty="0"/>
            <a:t> </a:t>
          </a:r>
          <a:r>
            <a:rPr lang="en-US" sz="1300" kern="1200" dirty="0" err="1"/>
            <a:t>trường</a:t>
          </a:r>
          <a:r>
            <a:rPr lang="en-US" sz="1300" kern="1200" dirty="0"/>
            <a:t> </a:t>
          </a:r>
          <a:r>
            <a:rPr lang="en-US" sz="1300" kern="1200" dirty="0" err="1"/>
            <a:t>học</a:t>
          </a:r>
          <a:r>
            <a:rPr lang="en-US" sz="1300" kern="1200" dirty="0"/>
            <a:t> an </a:t>
          </a:r>
          <a:r>
            <a:rPr lang="en-US" sz="1300" kern="1200" dirty="0" err="1"/>
            <a:t>toàn</a:t>
          </a:r>
          <a:r>
            <a:rPr lang="en-US" sz="1300" kern="1200" dirty="0"/>
            <a:t>, </a:t>
          </a:r>
          <a:r>
            <a:rPr lang="en-US" sz="1300" kern="1200" dirty="0" err="1"/>
            <a:t>phòng</a:t>
          </a:r>
          <a:r>
            <a:rPr lang="en-US" sz="1300" kern="1200" dirty="0"/>
            <a:t> </a:t>
          </a:r>
          <a:r>
            <a:rPr lang="en-US" sz="1300" kern="1200" dirty="0" err="1"/>
            <a:t>chống</a:t>
          </a:r>
          <a:r>
            <a:rPr lang="en-US" sz="1300" kern="1200" dirty="0"/>
            <a:t> </a:t>
          </a:r>
          <a:r>
            <a:rPr lang="en-US" sz="1300" kern="1200" dirty="0" err="1"/>
            <a:t>bạo</a:t>
          </a:r>
          <a:r>
            <a:rPr lang="en-US" sz="1300" kern="1200" dirty="0"/>
            <a:t> </a:t>
          </a:r>
          <a:r>
            <a:rPr lang="en-US" sz="1300" kern="1200" dirty="0" err="1"/>
            <a:t>lực</a:t>
          </a:r>
          <a:r>
            <a:rPr lang="en-US" sz="1300" kern="1200" dirty="0"/>
            <a:t> </a:t>
          </a:r>
          <a:r>
            <a:rPr lang="en-US" sz="1300" kern="1200" dirty="0" err="1"/>
            <a:t>học</a:t>
          </a:r>
          <a:r>
            <a:rPr lang="en-US" sz="1300" kern="1200" dirty="0"/>
            <a:t> </a:t>
          </a:r>
          <a:r>
            <a:rPr lang="en-US" sz="1300" kern="1200" dirty="0" err="1"/>
            <a:t>đường</a:t>
          </a:r>
          <a:endParaRPr lang="en-US" sz="1300" kern="1200" dirty="0"/>
        </a:p>
      </dsp:txBody>
      <dsp:txXfrm>
        <a:off x="5645483" y="1521593"/>
        <a:ext cx="2339072" cy="183361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393A5E-8860-489F-9308-8AD5AA53A98F}">
      <dsp:nvSpPr>
        <dsp:cNvPr id="0" name=""/>
        <dsp:cNvSpPr/>
      </dsp:nvSpPr>
      <dsp:spPr>
        <a:xfrm>
          <a:off x="5940674" y="5133696"/>
          <a:ext cx="159281" cy="151754"/>
        </a:xfrm>
        <a:custGeom>
          <a:avLst/>
          <a:gdLst/>
          <a:ahLst/>
          <a:cxnLst/>
          <a:rect l="0" t="0" r="0" b="0"/>
          <a:pathLst>
            <a:path>
              <a:moveTo>
                <a:pt x="0" y="0"/>
              </a:moveTo>
              <a:lnTo>
                <a:pt x="79640" y="0"/>
              </a:lnTo>
              <a:lnTo>
                <a:pt x="79640" y="151754"/>
              </a:lnTo>
              <a:lnTo>
                <a:pt x="159281" y="151754"/>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014815" y="5204073"/>
        <a:ext cx="10999" cy="10999"/>
      </dsp:txXfrm>
    </dsp:sp>
    <dsp:sp modelId="{63C3569C-E16D-460E-A663-4FAA3E624C6F}">
      <dsp:nvSpPr>
        <dsp:cNvPr id="0" name=""/>
        <dsp:cNvSpPr/>
      </dsp:nvSpPr>
      <dsp:spPr>
        <a:xfrm>
          <a:off x="5940674" y="4981942"/>
          <a:ext cx="159281" cy="151754"/>
        </a:xfrm>
        <a:custGeom>
          <a:avLst/>
          <a:gdLst/>
          <a:ahLst/>
          <a:cxnLst/>
          <a:rect l="0" t="0" r="0" b="0"/>
          <a:pathLst>
            <a:path>
              <a:moveTo>
                <a:pt x="0" y="151754"/>
              </a:moveTo>
              <a:lnTo>
                <a:pt x="79640" y="151754"/>
              </a:lnTo>
              <a:lnTo>
                <a:pt x="79640" y="0"/>
              </a:lnTo>
              <a:lnTo>
                <a:pt x="159281" y="0"/>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014815" y="5052319"/>
        <a:ext cx="10999" cy="10999"/>
      </dsp:txXfrm>
    </dsp:sp>
    <dsp:sp modelId="{04BB6618-E576-4BF3-9036-C3875C8A37D2}">
      <dsp:nvSpPr>
        <dsp:cNvPr id="0" name=""/>
        <dsp:cNvSpPr/>
      </dsp:nvSpPr>
      <dsp:spPr>
        <a:xfrm>
          <a:off x="3549714" y="2712244"/>
          <a:ext cx="161121" cy="2421452"/>
        </a:xfrm>
        <a:custGeom>
          <a:avLst/>
          <a:gdLst/>
          <a:ahLst/>
          <a:cxnLst/>
          <a:rect l="0" t="0" r="0" b="0"/>
          <a:pathLst>
            <a:path>
              <a:moveTo>
                <a:pt x="0" y="0"/>
              </a:moveTo>
              <a:lnTo>
                <a:pt x="80560" y="0"/>
              </a:lnTo>
              <a:lnTo>
                <a:pt x="80560" y="2421452"/>
              </a:lnTo>
              <a:lnTo>
                <a:pt x="161121" y="2421452"/>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55600">
            <a:lnSpc>
              <a:spcPct val="90000"/>
            </a:lnSpc>
            <a:spcBef>
              <a:spcPct val="0"/>
            </a:spcBef>
            <a:spcAft>
              <a:spcPct val="35000"/>
            </a:spcAft>
          </a:pPr>
          <a:endParaRPr lang="en-US" sz="800" kern="1200"/>
        </a:p>
      </dsp:txBody>
      <dsp:txXfrm>
        <a:off x="3569605" y="3862300"/>
        <a:ext cx="121340" cy="121340"/>
      </dsp:txXfrm>
    </dsp:sp>
    <dsp:sp modelId="{1E95A334-0A73-4456-AAB3-6B9BBD6B3634}">
      <dsp:nvSpPr>
        <dsp:cNvPr id="0" name=""/>
        <dsp:cNvSpPr/>
      </dsp:nvSpPr>
      <dsp:spPr>
        <a:xfrm>
          <a:off x="5925081" y="4242138"/>
          <a:ext cx="219584" cy="436296"/>
        </a:xfrm>
        <a:custGeom>
          <a:avLst/>
          <a:gdLst/>
          <a:ahLst/>
          <a:cxnLst/>
          <a:rect l="0" t="0" r="0" b="0"/>
          <a:pathLst>
            <a:path>
              <a:moveTo>
                <a:pt x="0" y="0"/>
              </a:moveTo>
              <a:lnTo>
                <a:pt x="109792" y="0"/>
              </a:lnTo>
              <a:lnTo>
                <a:pt x="109792" y="436296"/>
              </a:lnTo>
              <a:lnTo>
                <a:pt x="219584" y="436296"/>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022662" y="4448075"/>
        <a:ext cx="24421" cy="24421"/>
      </dsp:txXfrm>
    </dsp:sp>
    <dsp:sp modelId="{6D632CBA-1B7E-4166-BA13-AEDDDF199EA1}">
      <dsp:nvSpPr>
        <dsp:cNvPr id="0" name=""/>
        <dsp:cNvSpPr/>
      </dsp:nvSpPr>
      <dsp:spPr>
        <a:xfrm>
          <a:off x="5925081" y="4242138"/>
          <a:ext cx="219584" cy="132788"/>
        </a:xfrm>
        <a:custGeom>
          <a:avLst/>
          <a:gdLst/>
          <a:ahLst/>
          <a:cxnLst/>
          <a:rect l="0" t="0" r="0" b="0"/>
          <a:pathLst>
            <a:path>
              <a:moveTo>
                <a:pt x="0" y="0"/>
              </a:moveTo>
              <a:lnTo>
                <a:pt x="109792" y="0"/>
              </a:lnTo>
              <a:lnTo>
                <a:pt x="109792" y="132788"/>
              </a:lnTo>
              <a:lnTo>
                <a:pt x="219584" y="132788"/>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028458" y="4302117"/>
        <a:ext cx="12830" cy="12830"/>
      </dsp:txXfrm>
    </dsp:sp>
    <dsp:sp modelId="{226883BA-9DA6-409B-AABE-AD4CCCB9BA46}">
      <dsp:nvSpPr>
        <dsp:cNvPr id="0" name=""/>
        <dsp:cNvSpPr/>
      </dsp:nvSpPr>
      <dsp:spPr>
        <a:xfrm>
          <a:off x="5925081" y="4071418"/>
          <a:ext cx="219584" cy="170719"/>
        </a:xfrm>
        <a:custGeom>
          <a:avLst/>
          <a:gdLst/>
          <a:ahLst/>
          <a:cxnLst/>
          <a:rect l="0" t="0" r="0" b="0"/>
          <a:pathLst>
            <a:path>
              <a:moveTo>
                <a:pt x="0" y="170719"/>
              </a:moveTo>
              <a:lnTo>
                <a:pt x="109792" y="170719"/>
              </a:lnTo>
              <a:lnTo>
                <a:pt x="109792" y="0"/>
              </a:lnTo>
              <a:lnTo>
                <a:pt x="219584" y="0"/>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027920" y="4149824"/>
        <a:ext cx="13907" cy="13907"/>
      </dsp:txXfrm>
    </dsp:sp>
    <dsp:sp modelId="{B29F2C9C-100D-436B-AF0E-BC1606B316D3}">
      <dsp:nvSpPr>
        <dsp:cNvPr id="0" name=""/>
        <dsp:cNvSpPr/>
      </dsp:nvSpPr>
      <dsp:spPr>
        <a:xfrm>
          <a:off x="3549714" y="2712244"/>
          <a:ext cx="100817" cy="1529893"/>
        </a:xfrm>
        <a:custGeom>
          <a:avLst/>
          <a:gdLst/>
          <a:ahLst/>
          <a:cxnLst/>
          <a:rect l="0" t="0" r="0" b="0"/>
          <a:pathLst>
            <a:path>
              <a:moveTo>
                <a:pt x="0" y="0"/>
              </a:moveTo>
              <a:lnTo>
                <a:pt x="50408" y="0"/>
              </a:lnTo>
              <a:lnTo>
                <a:pt x="50408" y="1529893"/>
              </a:lnTo>
              <a:lnTo>
                <a:pt x="100817" y="1529893"/>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561793" y="3438861"/>
        <a:ext cx="76660" cy="76660"/>
      </dsp:txXfrm>
    </dsp:sp>
    <dsp:sp modelId="{313BEA61-17DE-4FC9-A738-3BF9BA01289F}">
      <dsp:nvSpPr>
        <dsp:cNvPr id="0" name=""/>
        <dsp:cNvSpPr/>
      </dsp:nvSpPr>
      <dsp:spPr>
        <a:xfrm>
          <a:off x="5963778" y="3321578"/>
          <a:ext cx="148083" cy="446331"/>
        </a:xfrm>
        <a:custGeom>
          <a:avLst/>
          <a:gdLst/>
          <a:ahLst/>
          <a:cxnLst/>
          <a:rect l="0" t="0" r="0" b="0"/>
          <a:pathLst>
            <a:path>
              <a:moveTo>
                <a:pt x="0" y="0"/>
              </a:moveTo>
              <a:lnTo>
                <a:pt x="74041" y="0"/>
              </a:lnTo>
              <a:lnTo>
                <a:pt x="74041" y="446331"/>
              </a:lnTo>
              <a:lnTo>
                <a:pt x="148083" y="446331"/>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026063" y="3532988"/>
        <a:ext cx="23512" cy="23512"/>
      </dsp:txXfrm>
    </dsp:sp>
    <dsp:sp modelId="{79835D21-4954-485C-A3C2-E885A43012E8}">
      <dsp:nvSpPr>
        <dsp:cNvPr id="0" name=""/>
        <dsp:cNvSpPr/>
      </dsp:nvSpPr>
      <dsp:spPr>
        <a:xfrm>
          <a:off x="5963778" y="3321578"/>
          <a:ext cx="148083" cy="142823"/>
        </a:xfrm>
        <a:custGeom>
          <a:avLst/>
          <a:gdLst/>
          <a:ahLst/>
          <a:cxnLst/>
          <a:rect l="0" t="0" r="0" b="0"/>
          <a:pathLst>
            <a:path>
              <a:moveTo>
                <a:pt x="0" y="0"/>
              </a:moveTo>
              <a:lnTo>
                <a:pt x="74041" y="0"/>
              </a:lnTo>
              <a:lnTo>
                <a:pt x="74041" y="142823"/>
              </a:lnTo>
              <a:lnTo>
                <a:pt x="148083" y="142823"/>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032676" y="3387847"/>
        <a:ext cx="10286" cy="10286"/>
      </dsp:txXfrm>
    </dsp:sp>
    <dsp:sp modelId="{C863B511-BF75-4E48-BCB9-E13122DCB6B5}">
      <dsp:nvSpPr>
        <dsp:cNvPr id="0" name=""/>
        <dsp:cNvSpPr/>
      </dsp:nvSpPr>
      <dsp:spPr>
        <a:xfrm>
          <a:off x="5963778" y="3160894"/>
          <a:ext cx="148083" cy="160684"/>
        </a:xfrm>
        <a:custGeom>
          <a:avLst/>
          <a:gdLst/>
          <a:ahLst/>
          <a:cxnLst/>
          <a:rect l="0" t="0" r="0" b="0"/>
          <a:pathLst>
            <a:path>
              <a:moveTo>
                <a:pt x="0" y="160684"/>
              </a:moveTo>
              <a:lnTo>
                <a:pt x="74041" y="160684"/>
              </a:lnTo>
              <a:lnTo>
                <a:pt x="74041" y="0"/>
              </a:lnTo>
              <a:lnTo>
                <a:pt x="148083" y="0"/>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032357" y="3235773"/>
        <a:ext cx="10925" cy="10925"/>
      </dsp:txXfrm>
    </dsp:sp>
    <dsp:sp modelId="{C6F7B1FB-14B3-42B0-B0F2-E7B9D53A2EB9}">
      <dsp:nvSpPr>
        <dsp:cNvPr id="0" name=""/>
        <dsp:cNvSpPr/>
      </dsp:nvSpPr>
      <dsp:spPr>
        <a:xfrm>
          <a:off x="3549714" y="2712244"/>
          <a:ext cx="172318" cy="609334"/>
        </a:xfrm>
        <a:custGeom>
          <a:avLst/>
          <a:gdLst/>
          <a:ahLst/>
          <a:cxnLst/>
          <a:rect l="0" t="0" r="0" b="0"/>
          <a:pathLst>
            <a:path>
              <a:moveTo>
                <a:pt x="0" y="0"/>
              </a:moveTo>
              <a:lnTo>
                <a:pt x="86159" y="0"/>
              </a:lnTo>
              <a:lnTo>
                <a:pt x="86159" y="609334"/>
              </a:lnTo>
              <a:lnTo>
                <a:pt x="172318" y="609334"/>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620043" y="3001080"/>
        <a:ext cx="31661" cy="31661"/>
      </dsp:txXfrm>
    </dsp:sp>
    <dsp:sp modelId="{9A01DBAD-E6F7-4DF3-AB64-B84199D47E22}">
      <dsp:nvSpPr>
        <dsp:cNvPr id="0" name=""/>
        <dsp:cNvSpPr/>
      </dsp:nvSpPr>
      <dsp:spPr>
        <a:xfrm>
          <a:off x="5835915" y="1946862"/>
          <a:ext cx="159281" cy="910524"/>
        </a:xfrm>
        <a:custGeom>
          <a:avLst/>
          <a:gdLst/>
          <a:ahLst/>
          <a:cxnLst/>
          <a:rect l="0" t="0" r="0" b="0"/>
          <a:pathLst>
            <a:path>
              <a:moveTo>
                <a:pt x="0" y="0"/>
              </a:moveTo>
              <a:lnTo>
                <a:pt x="79640" y="0"/>
              </a:lnTo>
              <a:lnTo>
                <a:pt x="79640" y="910524"/>
              </a:lnTo>
              <a:lnTo>
                <a:pt x="159281" y="910524"/>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892447" y="2379015"/>
        <a:ext cx="46217" cy="46217"/>
      </dsp:txXfrm>
    </dsp:sp>
    <dsp:sp modelId="{CCCEBC0D-FB61-46B7-B30C-80CD571274D4}">
      <dsp:nvSpPr>
        <dsp:cNvPr id="0" name=""/>
        <dsp:cNvSpPr/>
      </dsp:nvSpPr>
      <dsp:spPr>
        <a:xfrm>
          <a:off x="5835915" y="1946862"/>
          <a:ext cx="159281" cy="607016"/>
        </a:xfrm>
        <a:custGeom>
          <a:avLst/>
          <a:gdLst/>
          <a:ahLst/>
          <a:cxnLst/>
          <a:rect l="0" t="0" r="0" b="0"/>
          <a:pathLst>
            <a:path>
              <a:moveTo>
                <a:pt x="0" y="0"/>
              </a:moveTo>
              <a:lnTo>
                <a:pt x="79640" y="0"/>
              </a:lnTo>
              <a:lnTo>
                <a:pt x="79640" y="607016"/>
              </a:lnTo>
              <a:lnTo>
                <a:pt x="159281" y="607016"/>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899867" y="2234681"/>
        <a:ext cx="31378" cy="31378"/>
      </dsp:txXfrm>
    </dsp:sp>
    <dsp:sp modelId="{5E9D508F-C3EB-44A9-944A-A9798B54F4F1}">
      <dsp:nvSpPr>
        <dsp:cNvPr id="0" name=""/>
        <dsp:cNvSpPr/>
      </dsp:nvSpPr>
      <dsp:spPr>
        <a:xfrm>
          <a:off x="5835915" y="1946862"/>
          <a:ext cx="159281" cy="303508"/>
        </a:xfrm>
        <a:custGeom>
          <a:avLst/>
          <a:gdLst/>
          <a:ahLst/>
          <a:cxnLst/>
          <a:rect l="0" t="0" r="0" b="0"/>
          <a:pathLst>
            <a:path>
              <a:moveTo>
                <a:pt x="0" y="0"/>
              </a:moveTo>
              <a:lnTo>
                <a:pt x="79640" y="0"/>
              </a:lnTo>
              <a:lnTo>
                <a:pt x="79640" y="303508"/>
              </a:lnTo>
              <a:lnTo>
                <a:pt x="159281" y="303508"/>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906987" y="2090047"/>
        <a:ext cx="17138" cy="17138"/>
      </dsp:txXfrm>
    </dsp:sp>
    <dsp:sp modelId="{A20BD1B7-B035-42B6-BB93-3FA4D3D952AC}">
      <dsp:nvSpPr>
        <dsp:cNvPr id="0" name=""/>
        <dsp:cNvSpPr/>
      </dsp:nvSpPr>
      <dsp:spPr>
        <a:xfrm>
          <a:off x="5835915" y="1901142"/>
          <a:ext cx="159281" cy="91440"/>
        </a:xfrm>
        <a:custGeom>
          <a:avLst/>
          <a:gdLst/>
          <a:ahLst/>
          <a:cxnLst/>
          <a:rect l="0" t="0" r="0" b="0"/>
          <a:pathLst>
            <a:path>
              <a:moveTo>
                <a:pt x="0" y="45720"/>
              </a:moveTo>
              <a:lnTo>
                <a:pt x="159281" y="45720"/>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911574" y="1942880"/>
        <a:ext cx="7964" cy="7964"/>
      </dsp:txXfrm>
    </dsp:sp>
    <dsp:sp modelId="{C03C70A3-4185-46FD-92FC-276A3CF6F53C}">
      <dsp:nvSpPr>
        <dsp:cNvPr id="0" name=""/>
        <dsp:cNvSpPr/>
      </dsp:nvSpPr>
      <dsp:spPr>
        <a:xfrm>
          <a:off x="5835915" y="1643354"/>
          <a:ext cx="159281" cy="303508"/>
        </a:xfrm>
        <a:custGeom>
          <a:avLst/>
          <a:gdLst/>
          <a:ahLst/>
          <a:cxnLst/>
          <a:rect l="0" t="0" r="0" b="0"/>
          <a:pathLst>
            <a:path>
              <a:moveTo>
                <a:pt x="0" y="303508"/>
              </a:moveTo>
              <a:lnTo>
                <a:pt x="79640" y="303508"/>
              </a:lnTo>
              <a:lnTo>
                <a:pt x="79640" y="0"/>
              </a:lnTo>
              <a:lnTo>
                <a:pt x="159281" y="0"/>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906987" y="1786539"/>
        <a:ext cx="17138" cy="17138"/>
      </dsp:txXfrm>
    </dsp:sp>
    <dsp:sp modelId="{0844FADA-3D29-415E-873E-A7DD7D2E2D2A}">
      <dsp:nvSpPr>
        <dsp:cNvPr id="0" name=""/>
        <dsp:cNvSpPr/>
      </dsp:nvSpPr>
      <dsp:spPr>
        <a:xfrm>
          <a:off x="5835915" y="1339846"/>
          <a:ext cx="159281" cy="607016"/>
        </a:xfrm>
        <a:custGeom>
          <a:avLst/>
          <a:gdLst/>
          <a:ahLst/>
          <a:cxnLst/>
          <a:rect l="0" t="0" r="0" b="0"/>
          <a:pathLst>
            <a:path>
              <a:moveTo>
                <a:pt x="0" y="607016"/>
              </a:moveTo>
              <a:lnTo>
                <a:pt x="79640" y="607016"/>
              </a:lnTo>
              <a:lnTo>
                <a:pt x="79640" y="0"/>
              </a:lnTo>
              <a:lnTo>
                <a:pt x="159281" y="0"/>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899867" y="1627665"/>
        <a:ext cx="31378" cy="31378"/>
      </dsp:txXfrm>
    </dsp:sp>
    <dsp:sp modelId="{27C7AF04-4E5D-4DF3-97F7-FC6E91256CEB}">
      <dsp:nvSpPr>
        <dsp:cNvPr id="0" name=""/>
        <dsp:cNvSpPr/>
      </dsp:nvSpPr>
      <dsp:spPr>
        <a:xfrm>
          <a:off x="5835915" y="1036338"/>
          <a:ext cx="159281" cy="910524"/>
        </a:xfrm>
        <a:custGeom>
          <a:avLst/>
          <a:gdLst/>
          <a:ahLst/>
          <a:cxnLst/>
          <a:rect l="0" t="0" r="0" b="0"/>
          <a:pathLst>
            <a:path>
              <a:moveTo>
                <a:pt x="0" y="910524"/>
              </a:moveTo>
              <a:lnTo>
                <a:pt x="79640" y="910524"/>
              </a:lnTo>
              <a:lnTo>
                <a:pt x="79640" y="0"/>
              </a:lnTo>
              <a:lnTo>
                <a:pt x="159281" y="0"/>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892447" y="1468491"/>
        <a:ext cx="46217" cy="46217"/>
      </dsp:txXfrm>
    </dsp:sp>
    <dsp:sp modelId="{1AC3481D-88C0-47AF-A43B-6FE81EB3E689}">
      <dsp:nvSpPr>
        <dsp:cNvPr id="0" name=""/>
        <dsp:cNvSpPr/>
      </dsp:nvSpPr>
      <dsp:spPr>
        <a:xfrm>
          <a:off x="3549714" y="1946862"/>
          <a:ext cx="161121" cy="765382"/>
        </a:xfrm>
        <a:custGeom>
          <a:avLst/>
          <a:gdLst/>
          <a:ahLst/>
          <a:cxnLst/>
          <a:rect l="0" t="0" r="0" b="0"/>
          <a:pathLst>
            <a:path>
              <a:moveTo>
                <a:pt x="0" y="765382"/>
              </a:moveTo>
              <a:lnTo>
                <a:pt x="80560" y="765382"/>
              </a:lnTo>
              <a:lnTo>
                <a:pt x="80560" y="0"/>
              </a:lnTo>
              <a:lnTo>
                <a:pt x="161121" y="0"/>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610721" y="2309999"/>
        <a:ext cx="39107" cy="39107"/>
      </dsp:txXfrm>
    </dsp:sp>
    <dsp:sp modelId="{FAA3C032-F3FD-49B1-ADED-E8CAA7E0F1BD}">
      <dsp:nvSpPr>
        <dsp:cNvPr id="0" name=""/>
        <dsp:cNvSpPr/>
      </dsp:nvSpPr>
      <dsp:spPr>
        <a:xfrm>
          <a:off x="5831686" y="429322"/>
          <a:ext cx="159281" cy="303508"/>
        </a:xfrm>
        <a:custGeom>
          <a:avLst/>
          <a:gdLst/>
          <a:ahLst/>
          <a:cxnLst/>
          <a:rect l="0" t="0" r="0" b="0"/>
          <a:pathLst>
            <a:path>
              <a:moveTo>
                <a:pt x="0" y="0"/>
              </a:moveTo>
              <a:lnTo>
                <a:pt x="79640" y="0"/>
              </a:lnTo>
              <a:lnTo>
                <a:pt x="79640" y="303508"/>
              </a:lnTo>
              <a:lnTo>
                <a:pt x="159281" y="303508"/>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902758" y="572507"/>
        <a:ext cx="17138" cy="17138"/>
      </dsp:txXfrm>
    </dsp:sp>
    <dsp:sp modelId="{28637CF8-6A4F-4825-B227-606A7AB6E2B6}">
      <dsp:nvSpPr>
        <dsp:cNvPr id="0" name=""/>
        <dsp:cNvSpPr/>
      </dsp:nvSpPr>
      <dsp:spPr>
        <a:xfrm>
          <a:off x="5831686" y="383602"/>
          <a:ext cx="159281" cy="91440"/>
        </a:xfrm>
        <a:custGeom>
          <a:avLst/>
          <a:gdLst/>
          <a:ahLst/>
          <a:cxnLst/>
          <a:rect l="0" t="0" r="0" b="0"/>
          <a:pathLst>
            <a:path>
              <a:moveTo>
                <a:pt x="0" y="45720"/>
              </a:moveTo>
              <a:lnTo>
                <a:pt x="159281" y="45720"/>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907345" y="425340"/>
        <a:ext cx="7964" cy="7964"/>
      </dsp:txXfrm>
    </dsp:sp>
    <dsp:sp modelId="{BFCDF16C-AB67-4298-9645-F6AF8414C52C}">
      <dsp:nvSpPr>
        <dsp:cNvPr id="0" name=""/>
        <dsp:cNvSpPr/>
      </dsp:nvSpPr>
      <dsp:spPr>
        <a:xfrm>
          <a:off x="8698745" y="80094"/>
          <a:ext cx="159281" cy="91440"/>
        </a:xfrm>
        <a:custGeom>
          <a:avLst/>
          <a:gdLst/>
          <a:ahLst/>
          <a:cxnLst/>
          <a:rect l="0" t="0" r="0" b="0"/>
          <a:pathLst>
            <a:path>
              <a:moveTo>
                <a:pt x="0" y="45720"/>
              </a:moveTo>
              <a:lnTo>
                <a:pt x="159281" y="45720"/>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8774403" y="121832"/>
        <a:ext cx="7964" cy="7964"/>
      </dsp:txXfrm>
    </dsp:sp>
    <dsp:sp modelId="{9A49F756-C450-457F-B7D7-B75DD7779448}">
      <dsp:nvSpPr>
        <dsp:cNvPr id="0" name=""/>
        <dsp:cNvSpPr/>
      </dsp:nvSpPr>
      <dsp:spPr>
        <a:xfrm>
          <a:off x="7743058" y="80094"/>
          <a:ext cx="159281" cy="91440"/>
        </a:xfrm>
        <a:custGeom>
          <a:avLst/>
          <a:gdLst/>
          <a:ahLst/>
          <a:cxnLst/>
          <a:rect l="0" t="0" r="0" b="0"/>
          <a:pathLst>
            <a:path>
              <a:moveTo>
                <a:pt x="0" y="45720"/>
              </a:moveTo>
              <a:lnTo>
                <a:pt x="159281" y="45720"/>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7818717" y="121832"/>
        <a:ext cx="7964" cy="7964"/>
      </dsp:txXfrm>
    </dsp:sp>
    <dsp:sp modelId="{D1D6D49D-2CC5-4DEC-8C77-AA972840041F}">
      <dsp:nvSpPr>
        <dsp:cNvPr id="0" name=""/>
        <dsp:cNvSpPr/>
      </dsp:nvSpPr>
      <dsp:spPr>
        <a:xfrm>
          <a:off x="6787372" y="80094"/>
          <a:ext cx="159281" cy="91440"/>
        </a:xfrm>
        <a:custGeom>
          <a:avLst/>
          <a:gdLst/>
          <a:ahLst/>
          <a:cxnLst/>
          <a:rect l="0" t="0" r="0" b="0"/>
          <a:pathLst>
            <a:path>
              <a:moveTo>
                <a:pt x="0" y="45720"/>
              </a:moveTo>
              <a:lnTo>
                <a:pt x="159281" y="45720"/>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863031" y="121832"/>
        <a:ext cx="7964" cy="7964"/>
      </dsp:txXfrm>
    </dsp:sp>
    <dsp:sp modelId="{2B9B111D-B966-4B32-A1F7-3C947265471F}">
      <dsp:nvSpPr>
        <dsp:cNvPr id="0" name=""/>
        <dsp:cNvSpPr/>
      </dsp:nvSpPr>
      <dsp:spPr>
        <a:xfrm>
          <a:off x="5831686" y="125814"/>
          <a:ext cx="159281" cy="303508"/>
        </a:xfrm>
        <a:custGeom>
          <a:avLst/>
          <a:gdLst/>
          <a:ahLst/>
          <a:cxnLst/>
          <a:rect l="0" t="0" r="0" b="0"/>
          <a:pathLst>
            <a:path>
              <a:moveTo>
                <a:pt x="0" y="303508"/>
              </a:moveTo>
              <a:lnTo>
                <a:pt x="79640" y="303508"/>
              </a:lnTo>
              <a:lnTo>
                <a:pt x="79640" y="0"/>
              </a:lnTo>
              <a:lnTo>
                <a:pt x="159281" y="0"/>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902758" y="268999"/>
        <a:ext cx="17138" cy="17138"/>
      </dsp:txXfrm>
    </dsp:sp>
    <dsp:sp modelId="{E54B438C-0F91-45AC-B212-21A97A4A73C7}">
      <dsp:nvSpPr>
        <dsp:cNvPr id="0" name=""/>
        <dsp:cNvSpPr/>
      </dsp:nvSpPr>
      <dsp:spPr>
        <a:xfrm>
          <a:off x="3549714" y="429322"/>
          <a:ext cx="161121" cy="2282922"/>
        </a:xfrm>
        <a:custGeom>
          <a:avLst/>
          <a:gdLst/>
          <a:ahLst/>
          <a:cxnLst/>
          <a:rect l="0" t="0" r="0" b="0"/>
          <a:pathLst>
            <a:path>
              <a:moveTo>
                <a:pt x="0" y="2282922"/>
              </a:moveTo>
              <a:lnTo>
                <a:pt x="80560" y="2282922"/>
              </a:lnTo>
              <a:lnTo>
                <a:pt x="80560" y="0"/>
              </a:lnTo>
              <a:lnTo>
                <a:pt x="161121" y="0"/>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55600">
            <a:lnSpc>
              <a:spcPct val="90000"/>
            </a:lnSpc>
            <a:spcBef>
              <a:spcPct val="0"/>
            </a:spcBef>
            <a:spcAft>
              <a:spcPct val="35000"/>
            </a:spcAft>
          </a:pPr>
          <a:endParaRPr lang="en-US" sz="800" kern="1200"/>
        </a:p>
      </dsp:txBody>
      <dsp:txXfrm>
        <a:off x="3573060" y="1513568"/>
        <a:ext cx="114430" cy="114430"/>
      </dsp:txXfrm>
    </dsp:sp>
    <dsp:sp modelId="{33199180-EDA8-4F63-A070-536DD47FDEAD}">
      <dsp:nvSpPr>
        <dsp:cNvPr id="0" name=""/>
        <dsp:cNvSpPr/>
      </dsp:nvSpPr>
      <dsp:spPr>
        <a:xfrm rot="16200000">
          <a:off x="1249608" y="2205251"/>
          <a:ext cx="3586225" cy="1013986"/>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dirty="0"/>
            <a:t>CHUẨN HT</a:t>
          </a:r>
        </a:p>
      </dsp:txBody>
      <dsp:txXfrm>
        <a:off x="1249608" y="2205251"/>
        <a:ext cx="3586225" cy="1013986"/>
      </dsp:txXfrm>
    </dsp:sp>
    <dsp:sp modelId="{6520FF49-6D3E-448C-A136-61F6AAEF9915}">
      <dsp:nvSpPr>
        <dsp:cNvPr id="0" name=""/>
        <dsp:cNvSpPr/>
      </dsp:nvSpPr>
      <dsp:spPr>
        <a:xfrm>
          <a:off x="3710836" y="69781"/>
          <a:ext cx="2120850" cy="719080"/>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b="1" kern="1200" dirty="0"/>
            <a:t>TIÊU CHUẨN 1</a:t>
          </a:r>
        </a:p>
      </dsp:txBody>
      <dsp:txXfrm>
        <a:off x="3710836" y="69781"/>
        <a:ext cx="2120850" cy="719080"/>
      </dsp:txXfrm>
    </dsp:sp>
    <dsp:sp modelId="{6813B471-7AF3-41FE-9850-23CFFBEDDBFD}">
      <dsp:nvSpPr>
        <dsp:cNvPr id="0" name=""/>
        <dsp:cNvSpPr/>
      </dsp:nvSpPr>
      <dsp:spPr>
        <a:xfrm>
          <a:off x="5990967" y="4410"/>
          <a:ext cx="796405" cy="242806"/>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err="1"/>
            <a:t>Tiêu</a:t>
          </a:r>
          <a:r>
            <a:rPr lang="en-US" sz="1300" kern="1200" dirty="0"/>
            <a:t> </a:t>
          </a:r>
          <a:r>
            <a:rPr lang="en-US" sz="1300" kern="1200" dirty="0" err="1"/>
            <a:t>chí</a:t>
          </a:r>
          <a:r>
            <a:rPr lang="en-US" sz="1300" kern="1200" dirty="0"/>
            <a:t> 1</a:t>
          </a:r>
        </a:p>
      </dsp:txBody>
      <dsp:txXfrm>
        <a:off x="5990967" y="4410"/>
        <a:ext cx="796405" cy="242806"/>
      </dsp:txXfrm>
    </dsp:sp>
    <dsp:sp modelId="{BBEF478B-BC4E-4F50-B380-26B1ABBC66F6}">
      <dsp:nvSpPr>
        <dsp:cNvPr id="0" name=""/>
        <dsp:cNvSpPr/>
      </dsp:nvSpPr>
      <dsp:spPr>
        <a:xfrm>
          <a:off x="6946653" y="4410"/>
          <a:ext cx="796405" cy="242806"/>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err="1"/>
            <a:t>MứC</a:t>
          </a:r>
          <a:r>
            <a:rPr lang="en-US" sz="1300" kern="1200" dirty="0"/>
            <a:t> 1</a:t>
          </a:r>
        </a:p>
      </dsp:txBody>
      <dsp:txXfrm>
        <a:off x="6946653" y="4410"/>
        <a:ext cx="796405" cy="242806"/>
      </dsp:txXfrm>
    </dsp:sp>
    <dsp:sp modelId="{24F35F34-4E58-4823-8DF5-9F6269396B24}">
      <dsp:nvSpPr>
        <dsp:cNvPr id="0" name=""/>
        <dsp:cNvSpPr/>
      </dsp:nvSpPr>
      <dsp:spPr>
        <a:xfrm>
          <a:off x="7902339" y="4410"/>
          <a:ext cx="796405" cy="242806"/>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err="1"/>
            <a:t>Mức</a:t>
          </a:r>
          <a:r>
            <a:rPr lang="en-US" sz="1300" kern="1200" dirty="0"/>
            <a:t> 2</a:t>
          </a:r>
        </a:p>
      </dsp:txBody>
      <dsp:txXfrm>
        <a:off x="7902339" y="4410"/>
        <a:ext cx="796405" cy="242806"/>
      </dsp:txXfrm>
    </dsp:sp>
    <dsp:sp modelId="{7E90FAD1-CBAB-4027-A917-0B17A5C59CD9}">
      <dsp:nvSpPr>
        <dsp:cNvPr id="0" name=""/>
        <dsp:cNvSpPr/>
      </dsp:nvSpPr>
      <dsp:spPr>
        <a:xfrm>
          <a:off x="8858026" y="4410"/>
          <a:ext cx="796405" cy="242806"/>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err="1"/>
            <a:t>Mức</a:t>
          </a:r>
          <a:r>
            <a:rPr lang="en-US" sz="1300" kern="1200" dirty="0"/>
            <a:t> 3</a:t>
          </a:r>
        </a:p>
      </dsp:txBody>
      <dsp:txXfrm>
        <a:off x="8858026" y="4410"/>
        <a:ext cx="796405" cy="242806"/>
      </dsp:txXfrm>
    </dsp:sp>
    <dsp:sp modelId="{A77CF0E3-CDB2-46B9-8CF3-1B50300174AF}">
      <dsp:nvSpPr>
        <dsp:cNvPr id="0" name=""/>
        <dsp:cNvSpPr/>
      </dsp:nvSpPr>
      <dsp:spPr>
        <a:xfrm>
          <a:off x="5990967" y="307918"/>
          <a:ext cx="796405" cy="242806"/>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err="1"/>
            <a:t>Tiêu</a:t>
          </a:r>
          <a:r>
            <a:rPr lang="en-US" sz="1300" kern="1200" dirty="0"/>
            <a:t> </a:t>
          </a:r>
          <a:r>
            <a:rPr lang="en-US" sz="1300" kern="1200" dirty="0" err="1"/>
            <a:t>chí</a:t>
          </a:r>
          <a:r>
            <a:rPr lang="en-US" sz="1300" kern="1200" dirty="0"/>
            <a:t> 2</a:t>
          </a:r>
        </a:p>
      </dsp:txBody>
      <dsp:txXfrm>
        <a:off x="5990967" y="307918"/>
        <a:ext cx="796405" cy="242806"/>
      </dsp:txXfrm>
    </dsp:sp>
    <dsp:sp modelId="{89421E44-FC22-409C-A8E2-ADB0B7D51FE6}">
      <dsp:nvSpPr>
        <dsp:cNvPr id="0" name=""/>
        <dsp:cNvSpPr/>
      </dsp:nvSpPr>
      <dsp:spPr>
        <a:xfrm>
          <a:off x="5990967" y="611426"/>
          <a:ext cx="796405" cy="242806"/>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err="1"/>
            <a:t>Tieu</a:t>
          </a:r>
          <a:r>
            <a:rPr lang="en-US" sz="1300" kern="1200" dirty="0"/>
            <a:t> </a:t>
          </a:r>
          <a:r>
            <a:rPr lang="en-US" sz="1300" kern="1200" dirty="0" err="1"/>
            <a:t>chí</a:t>
          </a:r>
          <a:r>
            <a:rPr lang="en-US" sz="1300" kern="1200" dirty="0"/>
            <a:t> 3</a:t>
          </a:r>
        </a:p>
      </dsp:txBody>
      <dsp:txXfrm>
        <a:off x="5990967" y="611426"/>
        <a:ext cx="796405" cy="242806"/>
      </dsp:txXfrm>
    </dsp:sp>
    <dsp:sp modelId="{EA2DCB5E-1FAB-4E7A-9D2E-D34BD979004A}">
      <dsp:nvSpPr>
        <dsp:cNvPr id="0" name=""/>
        <dsp:cNvSpPr/>
      </dsp:nvSpPr>
      <dsp:spPr>
        <a:xfrm>
          <a:off x="3710836" y="1605766"/>
          <a:ext cx="2125079" cy="682191"/>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b="1" kern="1200" dirty="0"/>
            <a:t>TIÊU CHUẨN 2</a:t>
          </a:r>
        </a:p>
      </dsp:txBody>
      <dsp:txXfrm>
        <a:off x="3710836" y="1605766"/>
        <a:ext cx="2125079" cy="682191"/>
      </dsp:txXfrm>
    </dsp:sp>
    <dsp:sp modelId="{644E9481-F6B1-409D-93C4-61F094C0ADBA}">
      <dsp:nvSpPr>
        <dsp:cNvPr id="0" name=""/>
        <dsp:cNvSpPr/>
      </dsp:nvSpPr>
      <dsp:spPr>
        <a:xfrm>
          <a:off x="5995196" y="914935"/>
          <a:ext cx="796405" cy="242806"/>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err="1"/>
            <a:t>Tiêu</a:t>
          </a:r>
          <a:r>
            <a:rPr lang="en-US" sz="1300" kern="1200" dirty="0"/>
            <a:t> </a:t>
          </a:r>
          <a:r>
            <a:rPr lang="en-US" sz="1300" kern="1200" dirty="0" err="1"/>
            <a:t>chí</a:t>
          </a:r>
          <a:r>
            <a:rPr lang="en-US" sz="1300" kern="1200" dirty="0"/>
            <a:t> 4</a:t>
          </a:r>
        </a:p>
      </dsp:txBody>
      <dsp:txXfrm>
        <a:off x="5995196" y="914935"/>
        <a:ext cx="796405" cy="242806"/>
      </dsp:txXfrm>
    </dsp:sp>
    <dsp:sp modelId="{E69B3D0F-72A0-4F38-97CB-895267218C74}">
      <dsp:nvSpPr>
        <dsp:cNvPr id="0" name=""/>
        <dsp:cNvSpPr/>
      </dsp:nvSpPr>
      <dsp:spPr>
        <a:xfrm>
          <a:off x="5995196" y="1218443"/>
          <a:ext cx="796405" cy="242806"/>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err="1"/>
            <a:t>Tiêu</a:t>
          </a:r>
          <a:r>
            <a:rPr lang="en-US" sz="1300" kern="1200" dirty="0"/>
            <a:t> </a:t>
          </a:r>
          <a:r>
            <a:rPr lang="en-US" sz="1300" kern="1200" dirty="0" err="1"/>
            <a:t>chí</a:t>
          </a:r>
          <a:r>
            <a:rPr lang="en-US" sz="1300" kern="1200" dirty="0"/>
            <a:t> 5</a:t>
          </a:r>
        </a:p>
      </dsp:txBody>
      <dsp:txXfrm>
        <a:off x="5995196" y="1218443"/>
        <a:ext cx="796405" cy="242806"/>
      </dsp:txXfrm>
    </dsp:sp>
    <dsp:sp modelId="{96780BA9-84BB-441C-B14B-B55DD853AE94}">
      <dsp:nvSpPr>
        <dsp:cNvPr id="0" name=""/>
        <dsp:cNvSpPr/>
      </dsp:nvSpPr>
      <dsp:spPr>
        <a:xfrm>
          <a:off x="5995196" y="1521951"/>
          <a:ext cx="796405" cy="242806"/>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err="1"/>
            <a:t>Tiêu</a:t>
          </a:r>
          <a:r>
            <a:rPr lang="en-US" sz="1300" kern="1200" dirty="0"/>
            <a:t> </a:t>
          </a:r>
          <a:r>
            <a:rPr lang="en-US" sz="1300" kern="1200" dirty="0" err="1"/>
            <a:t>chí</a:t>
          </a:r>
          <a:r>
            <a:rPr lang="en-US" sz="1300" kern="1200" dirty="0"/>
            <a:t> 6</a:t>
          </a:r>
        </a:p>
      </dsp:txBody>
      <dsp:txXfrm>
        <a:off x="5995196" y="1521951"/>
        <a:ext cx="796405" cy="242806"/>
      </dsp:txXfrm>
    </dsp:sp>
    <dsp:sp modelId="{2D5B06D3-5CF3-4E48-99CF-0F54ABA5F5C8}">
      <dsp:nvSpPr>
        <dsp:cNvPr id="0" name=""/>
        <dsp:cNvSpPr/>
      </dsp:nvSpPr>
      <dsp:spPr>
        <a:xfrm>
          <a:off x="5995196" y="1825459"/>
          <a:ext cx="796405" cy="242806"/>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err="1"/>
            <a:t>Tiêu</a:t>
          </a:r>
          <a:r>
            <a:rPr lang="en-US" sz="1300" kern="1200" dirty="0"/>
            <a:t> </a:t>
          </a:r>
          <a:r>
            <a:rPr lang="en-US" sz="1300" kern="1200" dirty="0" err="1"/>
            <a:t>chí</a:t>
          </a:r>
          <a:r>
            <a:rPr lang="en-US" sz="1300" kern="1200" dirty="0"/>
            <a:t>  7</a:t>
          </a:r>
        </a:p>
      </dsp:txBody>
      <dsp:txXfrm>
        <a:off x="5995196" y="1825459"/>
        <a:ext cx="796405" cy="242806"/>
      </dsp:txXfrm>
    </dsp:sp>
    <dsp:sp modelId="{E8A5B79F-BE80-4B79-B687-7EF425C4CFBD}">
      <dsp:nvSpPr>
        <dsp:cNvPr id="0" name=""/>
        <dsp:cNvSpPr/>
      </dsp:nvSpPr>
      <dsp:spPr>
        <a:xfrm>
          <a:off x="5995196" y="2128967"/>
          <a:ext cx="796405" cy="242806"/>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err="1"/>
            <a:t>Tiêu</a:t>
          </a:r>
          <a:r>
            <a:rPr lang="en-US" sz="1300" kern="1200" dirty="0"/>
            <a:t> </a:t>
          </a:r>
          <a:r>
            <a:rPr lang="en-US" sz="1300" kern="1200" dirty="0" err="1"/>
            <a:t>chí</a:t>
          </a:r>
          <a:r>
            <a:rPr lang="en-US" sz="1300" kern="1200" dirty="0"/>
            <a:t>  8</a:t>
          </a:r>
        </a:p>
      </dsp:txBody>
      <dsp:txXfrm>
        <a:off x="5995196" y="2128967"/>
        <a:ext cx="796405" cy="242806"/>
      </dsp:txXfrm>
    </dsp:sp>
    <dsp:sp modelId="{C52F6311-6DC4-4C43-AB54-549E97683DF2}">
      <dsp:nvSpPr>
        <dsp:cNvPr id="0" name=""/>
        <dsp:cNvSpPr/>
      </dsp:nvSpPr>
      <dsp:spPr>
        <a:xfrm>
          <a:off x="5995196" y="2432475"/>
          <a:ext cx="796405" cy="242806"/>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err="1"/>
            <a:t>Tiêu</a:t>
          </a:r>
          <a:r>
            <a:rPr lang="en-US" sz="1300" kern="1200" dirty="0"/>
            <a:t> </a:t>
          </a:r>
          <a:r>
            <a:rPr lang="en-US" sz="1300" kern="1200" dirty="0" err="1"/>
            <a:t>chí</a:t>
          </a:r>
          <a:r>
            <a:rPr lang="en-US" sz="1300" kern="1200" dirty="0"/>
            <a:t>  9</a:t>
          </a:r>
        </a:p>
      </dsp:txBody>
      <dsp:txXfrm>
        <a:off x="5995196" y="2432475"/>
        <a:ext cx="796405" cy="242806"/>
      </dsp:txXfrm>
    </dsp:sp>
    <dsp:sp modelId="{B543DE40-54E7-4116-B3E4-3CE47608EE21}">
      <dsp:nvSpPr>
        <dsp:cNvPr id="0" name=""/>
        <dsp:cNvSpPr/>
      </dsp:nvSpPr>
      <dsp:spPr>
        <a:xfrm>
          <a:off x="5995196" y="2735983"/>
          <a:ext cx="796405" cy="242806"/>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err="1"/>
            <a:t>Tiêu</a:t>
          </a:r>
          <a:r>
            <a:rPr lang="en-US" sz="1300" kern="1200" dirty="0"/>
            <a:t> </a:t>
          </a:r>
          <a:r>
            <a:rPr lang="en-US" sz="1300" kern="1200" dirty="0" err="1"/>
            <a:t>chí</a:t>
          </a:r>
          <a:r>
            <a:rPr lang="en-US" sz="1300" kern="1200" dirty="0"/>
            <a:t> 10</a:t>
          </a:r>
        </a:p>
      </dsp:txBody>
      <dsp:txXfrm>
        <a:off x="5995196" y="2735983"/>
        <a:ext cx="796405" cy="242806"/>
      </dsp:txXfrm>
    </dsp:sp>
    <dsp:sp modelId="{C544BFF8-D4DF-454D-A759-CCB180EC5FBD}">
      <dsp:nvSpPr>
        <dsp:cNvPr id="0" name=""/>
        <dsp:cNvSpPr/>
      </dsp:nvSpPr>
      <dsp:spPr>
        <a:xfrm>
          <a:off x="3722033" y="2993599"/>
          <a:ext cx="2241744" cy="655958"/>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b="1" kern="1200" dirty="0"/>
            <a:t>TIÊU CHUẨN 3</a:t>
          </a:r>
        </a:p>
      </dsp:txBody>
      <dsp:txXfrm>
        <a:off x="3722033" y="2993599"/>
        <a:ext cx="2241744" cy="655958"/>
      </dsp:txXfrm>
    </dsp:sp>
    <dsp:sp modelId="{93FD5065-3861-4888-BAA4-DF0731E37655}">
      <dsp:nvSpPr>
        <dsp:cNvPr id="0" name=""/>
        <dsp:cNvSpPr/>
      </dsp:nvSpPr>
      <dsp:spPr>
        <a:xfrm>
          <a:off x="6111862" y="3039491"/>
          <a:ext cx="796405" cy="242806"/>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err="1"/>
            <a:t>Tiêu</a:t>
          </a:r>
          <a:r>
            <a:rPr lang="en-US" sz="1300" kern="1200" dirty="0"/>
            <a:t> </a:t>
          </a:r>
          <a:r>
            <a:rPr lang="en-US" sz="1300" kern="1200" dirty="0" err="1"/>
            <a:t>chí</a:t>
          </a:r>
          <a:r>
            <a:rPr lang="en-US" sz="1300" kern="1200" dirty="0"/>
            <a:t> 11</a:t>
          </a:r>
        </a:p>
      </dsp:txBody>
      <dsp:txXfrm>
        <a:off x="6111862" y="3039491"/>
        <a:ext cx="796405" cy="242806"/>
      </dsp:txXfrm>
    </dsp:sp>
    <dsp:sp modelId="{76DBC0DF-A1A5-452A-B484-65F487C16B0B}">
      <dsp:nvSpPr>
        <dsp:cNvPr id="0" name=""/>
        <dsp:cNvSpPr/>
      </dsp:nvSpPr>
      <dsp:spPr>
        <a:xfrm>
          <a:off x="6111862" y="3342999"/>
          <a:ext cx="796405" cy="242806"/>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err="1"/>
            <a:t>Tiêu</a:t>
          </a:r>
          <a:r>
            <a:rPr lang="en-US" sz="1300" kern="1200" dirty="0"/>
            <a:t> </a:t>
          </a:r>
          <a:r>
            <a:rPr lang="en-US" sz="1300" kern="1200" dirty="0" err="1"/>
            <a:t>chí</a:t>
          </a:r>
          <a:r>
            <a:rPr lang="en-US" sz="1300" kern="1200" dirty="0"/>
            <a:t> 12</a:t>
          </a:r>
        </a:p>
      </dsp:txBody>
      <dsp:txXfrm>
        <a:off x="6111862" y="3342999"/>
        <a:ext cx="796405" cy="242806"/>
      </dsp:txXfrm>
    </dsp:sp>
    <dsp:sp modelId="{36DB05DC-EFD6-4F74-BCBA-174C39B2D1D5}">
      <dsp:nvSpPr>
        <dsp:cNvPr id="0" name=""/>
        <dsp:cNvSpPr/>
      </dsp:nvSpPr>
      <dsp:spPr>
        <a:xfrm>
          <a:off x="6111862" y="3646507"/>
          <a:ext cx="796405" cy="242806"/>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err="1"/>
            <a:t>Tiêu</a:t>
          </a:r>
          <a:r>
            <a:rPr lang="en-US" sz="1300" kern="1200" dirty="0"/>
            <a:t> </a:t>
          </a:r>
          <a:r>
            <a:rPr lang="en-US" sz="1300" kern="1200" dirty="0" err="1"/>
            <a:t>chí</a:t>
          </a:r>
          <a:r>
            <a:rPr lang="en-US" sz="1300" kern="1200" dirty="0"/>
            <a:t> 13</a:t>
          </a:r>
        </a:p>
      </dsp:txBody>
      <dsp:txXfrm>
        <a:off x="6111862" y="3646507"/>
        <a:ext cx="796405" cy="242806"/>
      </dsp:txXfrm>
    </dsp:sp>
    <dsp:sp modelId="{34B618A7-87DE-457F-A683-F8C1CF2D337F}">
      <dsp:nvSpPr>
        <dsp:cNvPr id="0" name=""/>
        <dsp:cNvSpPr/>
      </dsp:nvSpPr>
      <dsp:spPr>
        <a:xfrm>
          <a:off x="3650532" y="3973613"/>
          <a:ext cx="2274548" cy="537048"/>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b="1" kern="1200" dirty="0"/>
            <a:t>TIÊU CHUẨN 4</a:t>
          </a:r>
          <a:endParaRPr lang="en-US" sz="2000" kern="1200" dirty="0"/>
        </a:p>
      </dsp:txBody>
      <dsp:txXfrm>
        <a:off x="3650532" y="3973613"/>
        <a:ext cx="2274548" cy="537048"/>
      </dsp:txXfrm>
    </dsp:sp>
    <dsp:sp modelId="{102B4D16-AD95-4C2E-8A54-C0D6834A8F2E}">
      <dsp:nvSpPr>
        <dsp:cNvPr id="0" name=""/>
        <dsp:cNvSpPr/>
      </dsp:nvSpPr>
      <dsp:spPr>
        <a:xfrm>
          <a:off x="6144666" y="3950015"/>
          <a:ext cx="796405" cy="242806"/>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err="1"/>
            <a:t>Tiêu</a:t>
          </a:r>
          <a:r>
            <a:rPr lang="en-US" sz="1300" kern="1200" dirty="0"/>
            <a:t> </a:t>
          </a:r>
          <a:r>
            <a:rPr lang="en-US" sz="1300" kern="1200" dirty="0" err="1"/>
            <a:t>chí</a:t>
          </a:r>
          <a:r>
            <a:rPr lang="en-US" sz="1300" kern="1200" dirty="0"/>
            <a:t> 14</a:t>
          </a:r>
        </a:p>
      </dsp:txBody>
      <dsp:txXfrm>
        <a:off x="6144666" y="3950015"/>
        <a:ext cx="796405" cy="242806"/>
      </dsp:txXfrm>
    </dsp:sp>
    <dsp:sp modelId="{43877F32-043B-43F8-B4C2-DCF115CDC6E4}">
      <dsp:nvSpPr>
        <dsp:cNvPr id="0" name=""/>
        <dsp:cNvSpPr/>
      </dsp:nvSpPr>
      <dsp:spPr>
        <a:xfrm>
          <a:off x="6144666" y="4253523"/>
          <a:ext cx="796405" cy="242806"/>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err="1"/>
            <a:t>Tiêu</a:t>
          </a:r>
          <a:r>
            <a:rPr lang="en-US" sz="1300" kern="1200" dirty="0"/>
            <a:t> </a:t>
          </a:r>
          <a:r>
            <a:rPr lang="en-US" sz="1300" kern="1200" dirty="0" err="1"/>
            <a:t>chí</a:t>
          </a:r>
          <a:r>
            <a:rPr lang="en-US" sz="1300" kern="1200" dirty="0"/>
            <a:t> 15</a:t>
          </a:r>
        </a:p>
      </dsp:txBody>
      <dsp:txXfrm>
        <a:off x="6144666" y="4253523"/>
        <a:ext cx="796405" cy="242806"/>
      </dsp:txXfrm>
    </dsp:sp>
    <dsp:sp modelId="{2F1D52C8-7998-4457-9E49-CB84E681D65D}">
      <dsp:nvSpPr>
        <dsp:cNvPr id="0" name=""/>
        <dsp:cNvSpPr/>
      </dsp:nvSpPr>
      <dsp:spPr>
        <a:xfrm>
          <a:off x="6144666" y="4557031"/>
          <a:ext cx="796405" cy="242806"/>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err="1"/>
            <a:t>Tiêu</a:t>
          </a:r>
          <a:r>
            <a:rPr lang="en-US" sz="1300" kern="1200" dirty="0"/>
            <a:t> </a:t>
          </a:r>
          <a:r>
            <a:rPr lang="en-US" sz="1300" kern="1200" dirty="0" err="1"/>
            <a:t>chí</a:t>
          </a:r>
          <a:r>
            <a:rPr lang="en-US" sz="1300" kern="1200" dirty="0"/>
            <a:t> 16</a:t>
          </a:r>
        </a:p>
      </dsp:txBody>
      <dsp:txXfrm>
        <a:off x="6144666" y="4557031"/>
        <a:ext cx="796405" cy="242806"/>
      </dsp:txXfrm>
    </dsp:sp>
    <dsp:sp modelId="{B10A4FEA-F7DF-45EA-A19C-C1E425FB0354}">
      <dsp:nvSpPr>
        <dsp:cNvPr id="0" name=""/>
        <dsp:cNvSpPr/>
      </dsp:nvSpPr>
      <dsp:spPr>
        <a:xfrm>
          <a:off x="3710836" y="4785404"/>
          <a:ext cx="2229838" cy="696584"/>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b="1" kern="1200" dirty="0"/>
            <a:t>TIÊU CHUẨN 5</a:t>
          </a:r>
        </a:p>
      </dsp:txBody>
      <dsp:txXfrm>
        <a:off x="3710836" y="4785404"/>
        <a:ext cx="2229838" cy="696584"/>
      </dsp:txXfrm>
    </dsp:sp>
    <dsp:sp modelId="{A31AC5B3-BA09-4FF0-A00B-58A94A26F17A}">
      <dsp:nvSpPr>
        <dsp:cNvPr id="0" name=""/>
        <dsp:cNvSpPr/>
      </dsp:nvSpPr>
      <dsp:spPr>
        <a:xfrm>
          <a:off x="6099955" y="4860539"/>
          <a:ext cx="796405" cy="242806"/>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err="1"/>
            <a:t>Tiêu</a:t>
          </a:r>
          <a:r>
            <a:rPr lang="en-US" sz="1300" kern="1200" dirty="0"/>
            <a:t> </a:t>
          </a:r>
          <a:r>
            <a:rPr lang="en-US" sz="1300" kern="1200" dirty="0" err="1"/>
            <a:t>chí</a:t>
          </a:r>
          <a:r>
            <a:rPr lang="en-US" sz="1300" kern="1200" dirty="0"/>
            <a:t> 17</a:t>
          </a:r>
        </a:p>
      </dsp:txBody>
      <dsp:txXfrm>
        <a:off x="6099955" y="4860539"/>
        <a:ext cx="796405" cy="242806"/>
      </dsp:txXfrm>
    </dsp:sp>
    <dsp:sp modelId="{C63C4457-A882-4CC9-9055-1B1C4C09CBC7}">
      <dsp:nvSpPr>
        <dsp:cNvPr id="0" name=""/>
        <dsp:cNvSpPr/>
      </dsp:nvSpPr>
      <dsp:spPr>
        <a:xfrm>
          <a:off x="6099955" y="5164047"/>
          <a:ext cx="796405" cy="242806"/>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err="1"/>
            <a:t>Tiêu</a:t>
          </a:r>
          <a:r>
            <a:rPr lang="en-US" sz="1300" kern="1200" dirty="0"/>
            <a:t> </a:t>
          </a:r>
          <a:r>
            <a:rPr lang="en-US" sz="1300" kern="1200" dirty="0" err="1"/>
            <a:t>chí</a:t>
          </a:r>
          <a:r>
            <a:rPr lang="en-US" sz="1300" kern="1200" dirty="0"/>
            <a:t> 18</a:t>
          </a:r>
        </a:p>
      </dsp:txBody>
      <dsp:txXfrm>
        <a:off x="6099955" y="5164047"/>
        <a:ext cx="796405" cy="242806"/>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08DFDB-30AE-496A-BA97-2B04CB08331B}">
      <dsp:nvSpPr>
        <dsp:cNvPr id="0" name=""/>
        <dsp:cNvSpPr/>
      </dsp:nvSpPr>
      <dsp:spPr>
        <a:xfrm>
          <a:off x="2943758" y="3280981"/>
          <a:ext cx="2645568" cy="2645568"/>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b="1" kern="1200" dirty="0" err="1"/>
            <a:t>Tiêu</a:t>
          </a:r>
          <a:r>
            <a:rPr lang="en-US" sz="2400" b="1" kern="1200" dirty="0"/>
            <a:t> </a:t>
          </a:r>
          <a:r>
            <a:rPr lang="en-US" sz="2400" b="1" kern="1200" dirty="0" err="1"/>
            <a:t>chuẩn</a:t>
          </a:r>
          <a:r>
            <a:rPr lang="en-US" sz="2400" b="1" kern="1200" dirty="0"/>
            <a:t> 4. </a:t>
          </a:r>
          <a:r>
            <a:rPr lang="en-US" sz="2400" b="1" kern="1200" dirty="0" err="1"/>
            <a:t>Phát</a:t>
          </a:r>
          <a:r>
            <a:rPr lang="en-US" sz="2400" b="1" kern="1200" dirty="0"/>
            <a:t> </a:t>
          </a:r>
          <a:r>
            <a:rPr lang="en-US" sz="2400" b="1" kern="1200" dirty="0" err="1"/>
            <a:t>triển</a:t>
          </a:r>
          <a:r>
            <a:rPr lang="en-US" sz="2400" b="1" kern="1200" dirty="0"/>
            <a:t> </a:t>
          </a:r>
          <a:r>
            <a:rPr lang="en-US" sz="2400" b="1" kern="1200" dirty="0" err="1"/>
            <a:t>mối</a:t>
          </a:r>
          <a:r>
            <a:rPr lang="en-US" sz="2400" b="1" kern="1200" dirty="0"/>
            <a:t> </a:t>
          </a:r>
          <a:r>
            <a:rPr lang="en-US" sz="2400" b="1" kern="1200" dirty="0" err="1"/>
            <a:t>quan</a:t>
          </a:r>
          <a:r>
            <a:rPr lang="en-US" sz="2400" b="1" kern="1200" dirty="0"/>
            <a:t> </a:t>
          </a:r>
          <a:r>
            <a:rPr lang="en-US" sz="2400" b="1" kern="1200" dirty="0" err="1"/>
            <a:t>hệ</a:t>
          </a:r>
          <a:r>
            <a:rPr lang="en-US" sz="2400" b="1" kern="1200" dirty="0"/>
            <a:t> </a:t>
          </a:r>
          <a:r>
            <a:rPr lang="en-US" sz="2400" b="1" kern="1200" dirty="0" err="1"/>
            <a:t>giữa</a:t>
          </a:r>
          <a:r>
            <a:rPr lang="en-US" sz="2400" b="1" kern="1200" dirty="0"/>
            <a:t> </a:t>
          </a:r>
          <a:r>
            <a:rPr lang="en-US" sz="2400" b="1" kern="1200" dirty="0" err="1"/>
            <a:t>nhà</a:t>
          </a:r>
          <a:r>
            <a:rPr lang="en-US" sz="2400" b="1" kern="1200" dirty="0"/>
            <a:t> </a:t>
          </a:r>
          <a:r>
            <a:rPr lang="en-US" sz="2400" b="1" kern="1200" dirty="0" err="1"/>
            <a:t>trường</a:t>
          </a:r>
          <a:r>
            <a:rPr lang="en-US" sz="2400" b="1" kern="1200" dirty="0"/>
            <a:t>, </a:t>
          </a:r>
          <a:r>
            <a:rPr lang="en-US" sz="2400" b="1" kern="1200" dirty="0" err="1"/>
            <a:t>gia</a:t>
          </a:r>
          <a:r>
            <a:rPr lang="en-US" sz="2400" b="1" kern="1200" dirty="0"/>
            <a:t> </a:t>
          </a:r>
          <a:r>
            <a:rPr lang="en-US" sz="2400" b="1" kern="1200" dirty="0" err="1"/>
            <a:t>đình</a:t>
          </a:r>
          <a:r>
            <a:rPr lang="en-US" sz="2400" b="1" kern="1200" dirty="0"/>
            <a:t>, </a:t>
          </a:r>
          <a:r>
            <a:rPr lang="en-US" sz="2400" b="1" kern="1200" dirty="0" err="1"/>
            <a:t>xã</a:t>
          </a:r>
          <a:r>
            <a:rPr lang="en-US" sz="2400" b="1" kern="1200" dirty="0"/>
            <a:t> </a:t>
          </a:r>
          <a:r>
            <a:rPr lang="en-US" sz="2400" b="1" kern="1200" dirty="0" err="1"/>
            <a:t>hội</a:t>
          </a:r>
          <a:endParaRPr lang="en-US" sz="2400" kern="1200" dirty="0"/>
        </a:p>
      </dsp:txBody>
      <dsp:txXfrm>
        <a:off x="3331192" y="3668415"/>
        <a:ext cx="1870700" cy="1870700"/>
      </dsp:txXfrm>
    </dsp:sp>
    <dsp:sp modelId="{34AB695C-8C4B-44EE-91BA-F091C14896D0}">
      <dsp:nvSpPr>
        <dsp:cNvPr id="0" name=""/>
        <dsp:cNvSpPr/>
      </dsp:nvSpPr>
      <dsp:spPr>
        <a:xfrm rot="13498234" flipH="1">
          <a:off x="2409654" y="3243853"/>
          <a:ext cx="787534" cy="753987"/>
        </a:xfrm>
        <a:prstGeom prst="lef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91181FD-2C8A-4E2D-8B2D-7710CA4C6995}">
      <dsp:nvSpPr>
        <dsp:cNvPr id="0" name=""/>
        <dsp:cNvSpPr/>
      </dsp:nvSpPr>
      <dsp:spPr>
        <a:xfrm>
          <a:off x="11" y="1371592"/>
          <a:ext cx="2513290" cy="2010632"/>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32385" rIns="32385" bIns="32385" numCol="1" spcCol="1270" anchor="ctr" anchorCtr="0">
          <a:noAutofit/>
        </a:bodyPr>
        <a:lstStyle/>
        <a:p>
          <a:pPr lvl="0" algn="ctr" defTabSz="755650">
            <a:lnSpc>
              <a:spcPct val="90000"/>
            </a:lnSpc>
            <a:spcBef>
              <a:spcPct val="0"/>
            </a:spcBef>
            <a:spcAft>
              <a:spcPct val="35000"/>
            </a:spcAft>
          </a:pPr>
          <a:r>
            <a:rPr lang="en-US" sz="1700" kern="1200" dirty="0" err="1"/>
            <a:t>Tiêu</a:t>
          </a:r>
          <a:r>
            <a:rPr lang="en-US" sz="1700" kern="1200" dirty="0"/>
            <a:t> </a:t>
          </a:r>
          <a:r>
            <a:rPr lang="en-US" sz="1700" kern="1200" dirty="0" err="1"/>
            <a:t>chí</a:t>
          </a:r>
          <a:r>
            <a:rPr lang="en-US" sz="1700" kern="1200" dirty="0"/>
            <a:t> 14. </a:t>
          </a:r>
        </a:p>
        <a:p>
          <a:pPr lvl="0" algn="ctr" defTabSz="755650">
            <a:lnSpc>
              <a:spcPct val="90000"/>
            </a:lnSpc>
            <a:spcBef>
              <a:spcPct val="0"/>
            </a:spcBef>
            <a:spcAft>
              <a:spcPct val="35000"/>
            </a:spcAft>
          </a:pPr>
          <a:r>
            <a:rPr lang="en-US" sz="1700" kern="1200" dirty="0" err="1"/>
            <a:t>Phối</a:t>
          </a:r>
          <a:r>
            <a:rPr lang="en-US" sz="1700" kern="1200" dirty="0"/>
            <a:t> </a:t>
          </a:r>
          <a:r>
            <a:rPr lang="en-US" sz="1700" kern="1200" dirty="0" err="1"/>
            <a:t>hợp</a:t>
          </a:r>
          <a:r>
            <a:rPr lang="en-US" sz="1700" kern="1200" dirty="0"/>
            <a:t> </a:t>
          </a:r>
          <a:r>
            <a:rPr lang="en-US" sz="1700" kern="1200" dirty="0" err="1"/>
            <a:t>giữa</a:t>
          </a:r>
          <a:r>
            <a:rPr lang="en-US" sz="1700" kern="1200" dirty="0"/>
            <a:t> </a:t>
          </a:r>
          <a:r>
            <a:rPr lang="en-US" sz="1700" kern="1200" dirty="0" err="1"/>
            <a:t>nhà</a:t>
          </a:r>
          <a:r>
            <a:rPr lang="en-US" sz="1700" kern="1200" dirty="0"/>
            <a:t> </a:t>
          </a:r>
          <a:r>
            <a:rPr lang="en-US" sz="1700" kern="1200" dirty="0" err="1"/>
            <a:t>trường</a:t>
          </a:r>
          <a:r>
            <a:rPr lang="en-US" sz="1700" kern="1200" dirty="0"/>
            <a:t>, </a:t>
          </a:r>
          <a:r>
            <a:rPr lang="en-US" sz="1700" kern="1200" dirty="0" err="1"/>
            <a:t>gia</a:t>
          </a:r>
          <a:r>
            <a:rPr lang="en-US" sz="1700" kern="1200" dirty="0"/>
            <a:t> </a:t>
          </a:r>
          <a:r>
            <a:rPr lang="en-US" sz="1700" kern="1200" dirty="0" err="1"/>
            <a:t>đình</a:t>
          </a:r>
          <a:r>
            <a:rPr lang="en-US" sz="1700" kern="1200" dirty="0"/>
            <a:t>, </a:t>
          </a:r>
          <a:r>
            <a:rPr lang="en-US" sz="1700" kern="1200" dirty="0" err="1"/>
            <a:t>xã</a:t>
          </a:r>
          <a:r>
            <a:rPr lang="en-US" sz="1700" kern="1200" dirty="0"/>
            <a:t> </a:t>
          </a:r>
          <a:r>
            <a:rPr lang="en-US" sz="1700" kern="1200" dirty="0" err="1"/>
            <a:t>hội</a:t>
          </a:r>
          <a:r>
            <a:rPr lang="en-US" sz="1700" kern="1200" dirty="0"/>
            <a:t> </a:t>
          </a:r>
          <a:r>
            <a:rPr lang="en-US" sz="1700" kern="1200" dirty="0" err="1"/>
            <a:t>để</a:t>
          </a:r>
          <a:r>
            <a:rPr lang="en-US" sz="1700" kern="1200" dirty="0"/>
            <a:t> </a:t>
          </a:r>
          <a:r>
            <a:rPr lang="en-US" sz="1700" kern="1200" dirty="0" err="1"/>
            <a:t>thực</a:t>
          </a:r>
          <a:r>
            <a:rPr lang="en-US" sz="1700" kern="1200" dirty="0"/>
            <a:t> </a:t>
          </a:r>
          <a:r>
            <a:rPr lang="en-US" sz="1700" kern="1200" dirty="0" err="1"/>
            <a:t>hiện</a:t>
          </a:r>
          <a:r>
            <a:rPr lang="en-US" sz="1700" kern="1200" dirty="0"/>
            <a:t> </a:t>
          </a:r>
          <a:r>
            <a:rPr lang="en-US" sz="1700" kern="1200" dirty="0" err="1"/>
            <a:t>hoạt</a:t>
          </a:r>
          <a:r>
            <a:rPr lang="en-US" sz="1700" kern="1200" dirty="0"/>
            <a:t> </a:t>
          </a:r>
          <a:r>
            <a:rPr lang="en-US" sz="1700" kern="1200" dirty="0" err="1"/>
            <a:t>động</a:t>
          </a:r>
          <a:r>
            <a:rPr lang="en-US" sz="1700" kern="1200" dirty="0"/>
            <a:t> </a:t>
          </a:r>
          <a:r>
            <a:rPr lang="en-US" sz="1700" kern="1200" dirty="0" err="1"/>
            <a:t>dạy</a:t>
          </a:r>
          <a:r>
            <a:rPr lang="en-US" sz="1700" kern="1200" dirty="0"/>
            <a:t> </a:t>
          </a:r>
          <a:r>
            <a:rPr lang="en-US" sz="1700" kern="1200" dirty="0" err="1"/>
            <a:t>học</a:t>
          </a:r>
          <a:r>
            <a:rPr lang="en-US" sz="1700" kern="1200" dirty="0"/>
            <a:t> </a:t>
          </a:r>
          <a:r>
            <a:rPr lang="en-US" sz="1700" kern="1200" dirty="0" err="1"/>
            <a:t>cho</a:t>
          </a:r>
          <a:r>
            <a:rPr lang="en-US" sz="1700" kern="1200" dirty="0"/>
            <a:t> </a:t>
          </a:r>
          <a:r>
            <a:rPr lang="en-US" sz="1700" kern="1200" dirty="0" err="1"/>
            <a:t>học</a:t>
          </a:r>
          <a:r>
            <a:rPr lang="en-US" sz="1700" kern="1200" dirty="0"/>
            <a:t> </a:t>
          </a:r>
          <a:r>
            <a:rPr lang="en-US" sz="1700" kern="1200" dirty="0" err="1"/>
            <a:t>sinh</a:t>
          </a:r>
          <a:endParaRPr lang="en-US" sz="1700" kern="1200" dirty="0"/>
        </a:p>
      </dsp:txBody>
      <dsp:txXfrm>
        <a:off x="58900" y="1430481"/>
        <a:ext cx="2395512" cy="1892854"/>
      </dsp:txXfrm>
    </dsp:sp>
    <dsp:sp modelId="{440A2356-D6C4-462A-B536-0982E0311020}">
      <dsp:nvSpPr>
        <dsp:cNvPr id="0" name=""/>
        <dsp:cNvSpPr/>
      </dsp:nvSpPr>
      <dsp:spPr>
        <a:xfrm rot="5400000">
          <a:off x="3805341" y="2366208"/>
          <a:ext cx="914392" cy="753987"/>
        </a:xfrm>
        <a:prstGeom prst="leftArrow">
          <a:avLst>
            <a:gd name="adj1" fmla="val 60000"/>
            <a:gd name="adj2" fmla="val 50000"/>
          </a:avLst>
        </a:prstGeom>
        <a:solidFill>
          <a:schemeClr val="accent4">
            <a:hueOff val="-2232385"/>
            <a:satOff val="13449"/>
            <a:lumOff val="1078"/>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50991CB-54CF-4F88-8846-E846B35F42A9}">
      <dsp:nvSpPr>
        <dsp:cNvPr id="0" name=""/>
        <dsp:cNvSpPr/>
      </dsp:nvSpPr>
      <dsp:spPr>
        <a:xfrm>
          <a:off x="2971130" y="76212"/>
          <a:ext cx="2513290" cy="2010632"/>
        </a:xfrm>
        <a:prstGeom prst="roundRect">
          <a:avLst>
            <a:gd name="adj" fmla="val 10000"/>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32385" rIns="32385" bIns="32385" numCol="1" spcCol="1270" anchor="ctr" anchorCtr="0">
          <a:noAutofit/>
        </a:bodyPr>
        <a:lstStyle/>
        <a:p>
          <a:pPr lvl="0" algn="ctr" defTabSz="755650">
            <a:lnSpc>
              <a:spcPct val="90000"/>
            </a:lnSpc>
            <a:spcBef>
              <a:spcPct val="0"/>
            </a:spcBef>
            <a:spcAft>
              <a:spcPct val="35000"/>
            </a:spcAft>
          </a:pPr>
          <a:r>
            <a:rPr lang="en-US" sz="1700" kern="1200" dirty="0" err="1"/>
            <a:t>Tiêu</a:t>
          </a:r>
          <a:r>
            <a:rPr lang="en-US" sz="1700" kern="1200" dirty="0"/>
            <a:t> </a:t>
          </a:r>
          <a:r>
            <a:rPr lang="en-US" sz="1700" kern="1200" dirty="0" err="1"/>
            <a:t>chí</a:t>
          </a:r>
          <a:r>
            <a:rPr lang="en-US" sz="1700" kern="1200" dirty="0"/>
            <a:t> 15. </a:t>
          </a:r>
        </a:p>
        <a:p>
          <a:pPr lvl="0" algn="ctr" defTabSz="755650">
            <a:lnSpc>
              <a:spcPct val="90000"/>
            </a:lnSpc>
            <a:spcBef>
              <a:spcPct val="0"/>
            </a:spcBef>
            <a:spcAft>
              <a:spcPct val="35000"/>
            </a:spcAft>
          </a:pPr>
          <a:r>
            <a:rPr lang="en-US" sz="1700" kern="1200" dirty="0" err="1"/>
            <a:t>Phối</a:t>
          </a:r>
          <a:r>
            <a:rPr lang="en-US" sz="1700" kern="1200" dirty="0"/>
            <a:t> </a:t>
          </a:r>
          <a:r>
            <a:rPr lang="en-US" sz="1700" kern="1200" dirty="0" err="1"/>
            <a:t>hợp</a:t>
          </a:r>
          <a:r>
            <a:rPr lang="en-US" sz="1700" kern="1200" dirty="0"/>
            <a:t> </a:t>
          </a:r>
          <a:r>
            <a:rPr lang="en-US" sz="1700" kern="1200" dirty="0" err="1"/>
            <a:t>giữa</a:t>
          </a:r>
          <a:r>
            <a:rPr lang="en-US" sz="1700" kern="1200" dirty="0"/>
            <a:t> </a:t>
          </a:r>
          <a:r>
            <a:rPr lang="en-US" sz="1700" kern="1200" dirty="0" err="1"/>
            <a:t>nhà</a:t>
          </a:r>
          <a:r>
            <a:rPr lang="en-US" sz="1700" kern="1200" dirty="0"/>
            <a:t> </a:t>
          </a:r>
          <a:r>
            <a:rPr lang="en-US" sz="1700" kern="1200" dirty="0" err="1"/>
            <a:t>trường</a:t>
          </a:r>
          <a:r>
            <a:rPr lang="en-US" sz="1700" kern="1200" dirty="0"/>
            <a:t>, </a:t>
          </a:r>
          <a:r>
            <a:rPr lang="en-US" sz="1700" kern="1200" dirty="0" err="1"/>
            <a:t>gia</a:t>
          </a:r>
          <a:r>
            <a:rPr lang="en-US" sz="1700" kern="1200" dirty="0"/>
            <a:t> </a:t>
          </a:r>
          <a:r>
            <a:rPr lang="en-US" sz="1700" kern="1200" dirty="0" err="1"/>
            <a:t>đình</a:t>
          </a:r>
          <a:r>
            <a:rPr lang="en-US" sz="1700" kern="1200" dirty="0"/>
            <a:t>, </a:t>
          </a:r>
          <a:r>
            <a:rPr lang="en-US" sz="1700" kern="1200" dirty="0" err="1"/>
            <a:t>xã</a:t>
          </a:r>
          <a:r>
            <a:rPr lang="en-US" sz="1700" kern="1200" dirty="0"/>
            <a:t> </a:t>
          </a:r>
          <a:r>
            <a:rPr lang="en-US" sz="1700" kern="1200" dirty="0" err="1"/>
            <a:t>hội</a:t>
          </a:r>
          <a:r>
            <a:rPr lang="en-US" sz="1700" kern="1200" dirty="0"/>
            <a:t> </a:t>
          </a:r>
          <a:r>
            <a:rPr lang="en-US" sz="1700" kern="1200" dirty="0" err="1"/>
            <a:t>để</a:t>
          </a:r>
          <a:r>
            <a:rPr lang="en-US" sz="1700" kern="1200" dirty="0"/>
            <a:t> </a:t>
          </a:r>
          <a:r>
            <a:rPr lang="en-US" sz="1700" kern="1200" dirty="0" err="1"/>
            <a:t>thực</a:t>
          </a:r>
          <a:r>
            <a:rPr lang="en-US" sz="1700" kern="1200" dirty="0"/>
            <a:t> </a:t>
          </a:r>
          <a:r>
            <a:rPr lang="en-US" sz="1700" kern="1200" dirty="0" err="1"/>
            <a:t>hiện</a:t>
          </a:r>
          <a:r>
            <a:rPr lang="en-US" sz="1700" kern="1200" dirty="0"/>
            <a:t> </a:t>
          </a:r>
          <a:r>
            <a:rPr lang="en-US" sz="1700" kern="1200" dirty="0" err="1"/>
            <a:t>giáo</a:t>
          </a:r>
          <a:r>
            <a:rPr lang="en-US" sz="1700" kern="1200" dirty="0"/>
            <a:t> </a:t>
          </a:r>
          <a:r>
            <a:rPr lang="en-US" sz="1700" kern="1200" dirty="0" err="1"/>
            <a:t>dục</a:t>
          </a:r>
          <a:r>
            <a:rPr lang="en-US" sz="1700" kern="1200" dirty="0"/>
            <a:t> </a:t>
          </a:r>
          <a:r>
            <a:rPr lang="en-US" sz="1700" kern="1200" dirty="0" err="1"/>
            <a:t>đạo</a:t>
          </a:r>
          <a:r>
            <a:rPr lang="en-US" sz="1700" kern="1200" dirty="0"/>
            <a:t> </a:t>
          </a:r>
          <a:r>
            <a:rPr lang="en-US" sz="1700" kern="1200" dirty="0" err="1"/>
            <a:t>đức</a:t>
          </a:r>
          <a:r>
            <a:rPr lang="en-US" sz="1700" kern="1200" dirty="0"/>
            <a:t>, </a:t>
          </a:r>
          <a:r>
            <a:rPr lang="en-US" sz="1700" kern="1200" dirty="0" err="1"/>
            <a:t>lối</a:t>
          </a:r>
          <a:r>
            <a:rPr lang="en-US" sz="1700" kern="1200" dirty="0"/>
            <a:t> </a:t>
          </a:r>
          <a:r>
            <a:rPr lang="en-US" sz="1700" kern="1200" dirty="0" err="1"/>
            <a:t>sống</a:t>
          </a:r>
          <a:r>
            <a:rPr lang="en-US" sz="1700" kern="1200" dirty="0"/>
            <a:t> </a:t>
          </a:r>
          <a:r>
            <a:rPr lang="en-US" sz="1700" kern="1200" dirty="0" err="1"/>
            <a:t>cho</a:t>
          </a:r>
          <a:r>
            <a:rPr lang="en-US" sz="1700" kern="1200" dirty="0"/>
            <a:t> </a:t>
          </a:r>
          <a:r>
            <a:rPr lang="en-US" sz="1700" kern="1200" dirty="0" err="1"/>
            <a:t>học</a:t>
          </a:r>
          <a:r>
            <a:rPr lang="en-US" sz="1700" kern="1200" dirty="0"/>
            <a:t> </a:t>
          </a:r>
          <a:r>
            <a:rPr lang="en-US" sz="1700" kern="1200" dirty="0" err="1"/>
            <a:t>sinh</a:t>
          </a:r>
          <a:endParaRPr lang="en-US" sz="1700" kern="1200" dirty="0"/>
        </a:p>
      </dsp:txBody>
      <dsp:txXfrm>
        <a:off x="3030019" y="135101"/>
        <a:ext cx="2395512" cy="1892854"/>
      </dsp:txXfrm>
    </dsp:sp>
    <dsp:sp modelId="{406A4D35-D03D-4BDB-9CD9-1770B4E41E43}">
      <dsp:nvSpPr>
        <dsp:cNvPr id="0" name=""/>
        <dsp:cNvSpPr/>
      </dsp:nvSpPr>
      <dsp:spPr>
        <a:xfrm rot="8312342">
          <a:off x="5269006" y="3145014"/>
          <a:ext cx="990931" cy="753987"/>
        </a:xfrm>
        <a:prstGeom prst="leftArrow">
          <a:avLst>
            <a:gd name="adj1" fmla="val 60000"/>
            <a:gd name="adj2" fmla="val 50000"/>
          </a:avLst>
        </a:prstGeom>
        <a:solidFill>
          <a:schemeClr val="accent4">
            <a:hueOff val="-4464770"/>
            <a:satOff val="26899"/>
            <a:lumOff val="2156"/>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194D624-5C21-4B50-968B-03068167704A}">
      <dsp:nvSpPr>
        <dsp:cNvPr id="0" name=""/>
        <dsp:cNvSpPr/>
      </dsp:nvSpPr>
      <dsp:spPr>
        <a:xfrm>
          <a:off x="6170882" y="1570782"/>
          <a:ext cx="2211117" cy="1705820"/>
        </a:xfrm>
        <a:prstGeom prst="roundRect">
          <a:avLst>
            <a:gd name="adj" fmla="val 10000"/>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32385" rIns="32385" bIns="32385" numCol="1" spcCol="1270" anchor="ctr" anchorCtr="0">
          <a:noAutofit/>
        </a:bodyPr>
        <a:lstStyle/>
        <a:p>
          <a:pPr lvl="0" algn="ctr" defTabSz="755650">
            <a:lnSpc>
              <a:spcPct val="90000"/>
            </a:lnSpc>
            <a:spcBef>
              <a:spcPct val="0"/>
            </a:spcBef>
            <a:spcAft>
              <a:spcPct val="35000"/>
            </a:spcAft>
          </a:pPr>
          <a:r>
            <a:rPr lang="en-US" sz="1700" kern="1200" dirty="0" err="1"/>
            <a:t>Tiêu</a:t>
          </a:r>
          <a:r>
            <a:rPr lang="en-US" sz="1700" kern="1200" dirty="0"/>
            <a:t> </a:t>
          </a:r>
          <a:r>
            <a:rPr lang="en-US" sz="1700" kern="1200" dirty="0" err="1"/>
            <a:t>chí</a:t>
          </a:r>
          <a:r>
            <a:rPr lang="en-US" sz="1700" kern="1200" dirty="0"/>
            <a:t> 16. </a:t>
          </a:r>
        </a:p>
        <a:p>
          <a:pPr lvl="0" algn="ctr" defTabSz="755650">
            <a:lnSpc>
              <a:spcPct val="90000"/>
            </a:lnSpc>
            <a:spcBef>
              <a:spcPct val="0"/>
            </a:spcBef>
            <a:spcAft>
              <a:spcPct val="35000"/>
            </a:spcAft>
          </a:pPr>
          <a:r>
            <a:rPr lang="en-US" sz="1700" kern="1200" dirty="0" err="1"/>
            <a:t>Phối</a:t>
          </a:r>
          <a:r>
            <a:rPr lang="en-US" sz="1700" kern="1200" dirty="0"/>
            <a:t> </a:t>
          </a:r>
          <a:r>
            <a:rPr lang="en-US" sz="1700" kern="1200" dirty="0" err="1"/>
            <a:t>hợp</a:t>
          </a:r>
          <a:r>
            <a:rPr lang="en-US" sz="1700" kern="1200" dirty="0"/>
            <a:t> </a:t>
          </a:r>
          <a:r>
            <a:rPr lang="en-US" sz="1700" kern="1200" dirty="0" err="1"/>
            <a:t>giữa</a:t>
          </a:r>
          <a:r>
            <a:rPr lang="en-US" sz="1700" kern="1200" dirty="0"/>
            <a:t> </a:t>
          </a:r>
          <a:r>
            <a:rPr lang="en-US" sz="1700" kern="1200" dirty="0" err="1"/>
            <a:t>nhà</a:t>
          </a:r>
          <a:r>
            <a:rPr lang="en-US" sz="1700" kern="1200" dirty="0"/>
            <a:t> </a:t>
          </a:r>
          <a:r>
            <a:rPr lang="en-US" sz="1700" kern="1200" dirty="0" err="1"/>
            <a:t>trường</a:t>
          </a:r>
          <a:r>
            <a:rPr lang="en-US" sz="1700" kern="1200" dirty="0"/>
            <a:t>, </a:t>
          </a:r>
          <a:r>
            <a:rPr lang="en-US" sz="1700" kern="1200" dirty="0" err="1"/>
            <a:t>gia</a:t>
          </a:r>
          <a:r>
            <a:rPr lang="en-US" sz="1700" kern="1200" dirty="0"/>
            <a:t> </a:t>
          </a:r>
          <a:r>
            <a:rPr lang="en-US" sz="1700" kern="1200" dirty="0" err="1"/>
            <a:t>đình</a:t>
          </a:r>
          <a:r>
            <a:rPr lang="en-US" sz="1700" kern="1200" dirty="0"/>
            <a:t>, </a:t>
          </a:r>
          <a:r>
            <a:rPr lang="en-US" sz="1700" kern="1200" dirty="0" err="1"/>
            <a:t>xã</a:t>
          </a:r>
          <a:r>
            <a:rPr lang="en-US" sz="1700" kern="1200" dirty="0"/>
            <a:t> </a:t>
          </a:r>
          <a:r>
            <a:rPr lang="en-US" sz="1700" kern="1200" dirty="0" err="1"/>
            <a:t>hội</a:t>
          </a:r>
          <a:r>
            <a:rPr lang="en-US" sz="1700" kern="1200" dirty="0"/>
            <a:t> </a:t>
          </a:r>
          <a:r>
            <a:rPr lang="en-US" sz="1700" kern="1200" dirty="0" err="1"/>
            <a:t>trong</a:t>
          </a:r>
          <a:r>
            <a:rPr lang="en-US" sz="1700" kern="1200" dirty="0"/>
            <a:t> </a:t>
          </a:r>
          <a:r>
            <a:rPr lang="en-US" sz="1700" kern="1200" dirty="0" err="1"/>
            <a:t>huy</a:t>
          </a:r>
          <a:r>
            <a:rPr lang="en-US" sz="1700" kern="1200" dirty="0"/>
            <a:t> </a:t>
          </a:r>
          <a:r>
            <a:rPr lang="en-US" sz="1700" kern="1200" dirty="0" err="1"/>
            <a:t>động</a:t>
          </a:r>
          <a:r>
            <a:rPr lang="en-US" sz="1700" kern="1200" dirty="0"/>
            <a:t> </a:t>
          </a:r>
          <a:r>
            <a:rPr lang="en-US" sz="1700" kern="1200" dirty="0" err="1"/>
            <a:t>và</a:t>
          </a:r>
          <a:r>
            <a:rPr lang="en-US" sz="1700" kern="1200" dirty="0"/>
            <a:t> </a:t>
          </a:r>
          <a:r>
            <a:rPr lang="en-US" sz="1700" kern="1200" dirty="0" err="1"/>
            <a:t>sử</a:t>
          </a:r>
          <a:r>
            <a:rPr lang="en-US" sz="1700" kern="1200" dirty="0"/>
            <a:t> </a:t>
          </a:r>
          <a:r>
            <a:rPr lang="en-US" sz="1700" kern="1200" dirty="0" err="1"/>
            <a:t>dụng</a:t>
          </a:r>
          <a:r>
            <a:rPr lang="en-US" sz="1700" kern="1200" dirty="0"/>
            <a:t> </a:t>
          </a:r>
          <a:r>
            <a:rPr lang="en-US" sz="1700" kern="1200" dirty="0" err="1"/>
            <a:t>nguồn</a:t>
          </a:r>
          <a:r>
            <a:rPr lang="en-US" sz="1700" kern="1200" dirty="0"/>
            <a:t> </a:t>
          </a:r>
          <a:r>
            <a:rPr lang="en-US" sz="1700" kern="1200" dirty="0" err="1"/>
            <a:t>lực</a:t>
          </a:r>
          <a:r>
            <a:rPr lang="en-US" sz="1700" kern="1200" dirty="0"/>
            <a:t> </a:t>
          </a:r>
          <a:r>
            <a:rPr lang="en-US" sz="1700" kern="1200" dirty="0" err="1"/>
            <a:t>để</a:t>
          </a:r>
          <a:r>
            <a:rPr lang="en-US" sz="1700" kern="1200" dirty="0"/>
            <a:t> </a:t>
          </a:r>
          <a:r>
            <a:rPr lang="en-US" sz="1700" kern="1200" dirty="0" err="1"/>
            <a:t>phát</a:t>
          </a:r>
          <a:r>
            <a:rPr lang="en-US" sz="1700" kern="1200" dirty="0"/>
            <a:t> </a:t>
          </a:r>
          <a:r>
            <a:rPr lang="en-US" sz="1700" kern="1200" dirty="0" err="1"/>
            <a:t>triển</a:t>
          </a:r>
          <a:r>
            <a:rPr lang="en-US" sz="1700" kern="1200" dirty="0"/>
            <a:t> </a:t>
          </a:r>
          <a:r>
            <a:rPr lang="en-US" sz="1700" kern="1200" dirty="0" err="1"/>
            <a:t>nhà</a:t>
          </a:r>
          <a:r>
            <a:rPr lang="en-US" sz="1700" kern="1200" dirty="0"/>
            <a:t> </a:t>
          </a:r>
          <a:r>
            <a:rPr lang="en-US" sz="1700" kern="1200" dirty="0" err="1"/>
            <a:t>trường</a:t>
          </a:r>
          <a:endParaRPr lang="en-US" sz="1700" kern="1200" dirty="0"/>
        </a:p>
      </dsp:txBody>
      <dsp:txXfrm>
        <a:off x="6220844" y="1620744"/>
        <a:ext cx="2111193" cy="1605896"/>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2A19B-2F18-406C-B836-EEC010281EF6}">
      <dsp:nvSpPr>
        <dsp:cNvPr id="0" name=""/>
        <dsp:cNvSpPr/>
      </dsp:nvSpPr>
      <dsp:spPr>
        <a:xfrm>
          <a:off x="634364" y="0"/>
          <a:ext cx="7189470" cy="5080000"/>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B9C7C6-110F-4B63-8879-DCA4945F5A2D}">
      <dsp:nvSpPr>
        <dsp:cNvPr id="0" name=""/>
        <dsp:cNvSpPr/>
      </dsp:nvSpPr>
      <dsp:spPr>
        <a:xfrm>
          <a:off x="222379" y="1498599"/>
          <a:ext cx="2537460" cy="203200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a:t>MỨC ĐẠT</a:t>
          </a:r>
        </a:p>
        <a:p>
          <a:pPr lvl="0" algn="ctr" defTabSz="577850">
            <a:lnSpc>
              <a:spcPct val="90000"/>
            </a:lnSpc>
            <a:spcBef>
              <a:spcPct val="0"/>
            </a:spcBef>
            <a:spcAft>
              <a:spcPct val="35000"/>
            </a:spcAft>
          </a:pPr>
          <a:r>
            <a:rPr lang="en-US" sz="1300" kern="1200" dirty="0" err="1"/>
            <a:t>tổ</a:t>
          </a:r>
          <a:r>
            <a:rPr lang="en-US" sz="1300" kern="1200" dirty="0"/>
            <a:t> </a:t>
          </a:r>
          <a:r>
            <a:rPr lang="en-US" sz="1300" kern="1200" dirty="0" err="1"/>
            <a:t>chức</a:t>
          </a:r>
          <a:r>
            <a:rPr lang="en-US" sz="1300" kern="1200" dirty="0"/>
            <a:t> </a:t>
          </a:r>
          <a:r>
            <a:rPr lang="en-US" sz="1300" kern="1200" dirty="0" err="1"/>
            <a:t>cung</a:t>
          </a:r>
          <a:r>
            <a:rPr lang="en-US" sz="1300" kern="1200" dirty="0"/>
            <a:t> </a:t>
          </a:r>
          <a:r>
            <a:rPr lang="en-US" sz="1300" kern="1200" dirty="0" err="1"/>
            <a:t>cấp</a:t>
          </a:r>
          <a:r>
            <a:rPr lang="en-US" sz="1300" kern="1200" dirty="0"/>
            <a:t> </a:t>
          </a:r>
          <a:r>
            <a:rPr lang="en-US" sz="1300" kern="1200" dirty="0" err="1"/>
            <a:t>thông</a:t>
          </a:r>
          <a:r>
            <a:rPr lang="en-US" sz="1300" kern="1200" dirty="0"/>
            <a:t> tin </a:t>
          </a:r>
          <a:r>
            <a:rPr lang="en-US" sz="1300" kern="1200" dirty="0" err="1"/>
            <a:t>về</a:t>
          </a:r>
          <a:r>
            <a:rPr lang="en-US" sz="1300" kern="1200" dirty="0"/>
            <a:t> </a:t>
          </a:r>
          <a:r>
            <a:rPr lang="en-US" sz="1300" kern="1200" dirty="0" err="1"/>
            <a:t>chương</a:t>
          </a:r>
          <a:r>
            <a:rPr lang="en-US" sz="1300" kern="1200" dirty="0"/>
            <a:t> </a:t>
          </a:r>
          <a:r>
            <a:rPr lang="en-US" sz="1300" kern="1200" dirty="0" err="1"/>
            <a:t>trình</a:t>
          </a:r>
          <a:r>
            <a:rPr lang="en-US" sz="1300" kern="1200" dirty="0"/>
            <a:t> </a:t>
          </a:r>
          <a:r>
            <a:rPr lang="en-US" sz="1300" kern="1200" dirty="0" err="1"/>
            <a:t>và</a:t>
          </a:r>
          <a:r>
            <a:rPr lang="en-US" sz="1300" kern="1200" dirty="0"/>
            <a:t> </a:t>
          </a:r>
          <a:r>
            <a:rPr lang="en-US" sz="1300" kern="1200" dirty="0" err="1"/>
            <a:t>kế</a:t>
          </a:r>
          <a:r>
            <a:rPr lang="en-US" sz="1300" kern="1200" dirty="0"/>
            <a:t> </a:t>
          </a:r>
          <a:r>
            <a:rPr lang="en-US" sz="1300" kern="1200" dirty="0" err="1"/>
            <a:t>hoạch</a:t>
          </a:r>
          <a:r>
            <a:rPr lang="en-US" sz="1300" kern="1200" dirty="0"/>
            <a:t> </a:t>
          </a:r>
          <a:r>
            <a:rPr lang="en-US" sz="1300" kern="1200" dirty="0" err="1"/>
            <a:t>dạy</a:t>
          </a:r>
          <a:r>
            <a:rPr lang="en-US" sz="1300" kern="1200" dirty="0"/>
            <a:t> </a:t>
          </a:r>
          <a:r>
            <a:rPr lang="en-US" sz="1300" kern="1200" dirty="0" err="1"/>
            <a:t>học</a:t>
          </a:r>
          <a:r>
            <a:rPr lang="en-US" sz="1300" kern="1200" dirty="0"/>
            <a:t> </a:t>
          </a:r>
          <a:r>
            <a:rPr lang="en-US" sz="1300" kern="1200" dirty="0" err="1"/>
            <a:t>của</a:t>
          </a:r>
          <a:r>
            <a:rPr lang="en-US" sz="1300" kern="1200" dirty="0"/>
            <a:t> </a:t>
          </a:r>
          <a:r>
            <a:rPr lang="en-US" sz="1300" kern="1200" dirty="0" err="1"/>
            <a:t>nhà</a:t>
          </a:r>
          <a:r>
            <a:rPr lang="en-US" sz="1300" kern="1200" dirty="0"/>
            <a:t> </a:t>
          </a:r>
          <a:r>
            <a:rPr lang="en-US" sz="1300" kern="1200" dirty="0" err="1"/>
            <a:t>trường</a:t>
          </a:r>
          <a:r>
            <a:rPr lang="en-US" sz="1300" kern="1200" dirty="0"/>
            <a:t> </a:t>
          </a:r>
          <a:r>
            <a:rPr lang="en-US" sz="1300" kern="1200" dirty="0" err="1"/>
            <a:t>cho</a:t>
          </a:r>
          <a:r>
            <a:rPr lang="en-US" sz="1300" kern="1200" dirty="0"/>
            <a:t> cha </a:t>
          </a:r>
          <a:r>
            <a:rPr lang="en-US" sz="1300" kern="1200" dirty="0" err="1"/>
            <a:t>mẹ</a:t>
          </a:r>
          <a:r>
            <a:rPr lang="en-US" sz="1300" kern="1200" dirty="0"/>
            <a:t> </a:t>
          </a:r>
          <a:r>
            <a:rPr lang="en-US" sz="1300" kern="1200" dirty="0" err="1"/>
            <a:t>hoặc</a:t>
          </a:r>
          <a:r>
            <a:rPr lang="en-US" sz="1300" kern="1200" dirty="0"/>
            <a:t> </a:t>
          </a:r>
          <a:r>
            <a:rPr lang="en-US" sz="1300" kern="1200" dirty="0" err="1"/>
            <a:t>người</a:t>
          </a:r>
          <a:r>
            <a:rPr lang="en-US" sz="1300" kern="1200" dirty="0"/>
            <a:t> </a:t>
          </a:r>
          <a:r>
            <a:rPr lang="en-US" sz="1300" kern="1200" dirty="0" err="1"/>
            <a:t>giám</a:t>
          </a:r>
          <a:r>
            <a:rPr lang="en-US" sz="1300" kern="1200" dirty="0"/>
            <a:t> </a:t>
          </a:r>
          <a:r>
            <a:rPr lang="en-US" sz="1300" kern="1200" dirty="0" err="1"/>
            <a:t>hộ</a:t>
          </a:r>
          <a:r>
            <a:rPr lang="en-US" sz="1300" kern="1200" dirty="0"/>
            <a:t> </a:t>
          </a:r>
          <a:r>
            <a:rPr lang="en-US" sz="1300" kern="1200" dirty="0" err="1"/>
            <a:t>của</a:t>
          </a:r>
          <a:r>
            <a:rPr lang="en-US" sz="1300" kern="1200" dirty="0"/>
            <a:t> </a:t>
          </a:r>
          <a:r>
            <a:rPr lang="en-US" sz="1300" kern="1200" dirty="0" err="1"/>
            <a:t>học</a:t>
          </a:r>
          <a:r>
            <a:rPr lang="en-US" sz="1300" kern="1200" dirty="0"/>
            <a:t> </a:t>
          </a:r>
          <a:r>
            <a:rPr lang="en-US" sz="1300" kern="1200" dirty="0" err="1"/>
            <a:t>sinh</a:t>
          </a:r>
          <a:r>
            <a:rPr lang="en-US" sz="1300" kern="1200" dirty="0"/>
            <a:t> </a:t>
          </a:r>
          <a:r>
            <a:rPr lang="en-US" sz="1300" kern="1200" dirty="0" err="1"/>
            <a:t>và</a:t>
          </a:r>
          <a:r>
            <a:rPr lang="en-US" sz="1300" kern="1200" dirty="0"/>
            <a:t> </a:t>
          </a:r>
          <a:r>
            <a:rPr lang="en-US" sz="1300" kern="1200" dirty="0" err="1"/>
            <a:t>các</a:t>
          </a:r>
          <a:r>
            <a:rPr lang="en-US" sz="1300" kern="1200" dirty="0"/>
            <a:t> </a:t>
          </a:r>
          <a:r>
            <a:rPr lang="en-US" sz="1300" kern="1200" dirty="0" err="1"/>
            <a:t>bên</a:t>
          </a:r>
          <a:r>
            <a:rPr lang="en-US" sz="1300" kern="1200" dirty="0"/>
            <a:t> </a:t>
          </a:r>
          <a:r>
            <a:rPr lang="en-US" sz="1300" kern="1200" dirty="0" err="1"/>
            <a:t>liên</a:t>
          </a:r>
          <a:r>
            <a:rPr lang="en-US" sz="1300" kern="1200" dirty="0"/>
            <a:t> </a:t>
          </a:r>
          <a:r>
            <a:rPr lang="en-US" sz="1300" kern="1200" dirty="0" err="1"/>
            <a:t>quan</a:t>
          </a:r>
          <a:endParaRPr lang="en-US" sz="1300" kern="1200" dirty="0"/>
        </a:p>
      </dsp:txBody>
      <dsp:txXfrm>
        <a:off x="321573" y="1597793"/>
        <a:ext cx="2339072" cy="1833612"/>
      </dsp:txXfrm>
    </dsp:sp>
    <dsp:sp modelId="{F7C69D7B-7C4E-4B96-8910-EE615B5FC344}">
      <dsp:nvSpPr>
        <dsp:cNvPr id="0" name=""/>
        <dsp:cNvSpPr/>
      </dsp:nvSpPr>
      <dsp:spPr>
        <a:xfrm>
          <a:off x="2895601" y="1498599"/>
          <a:ext cx="2537460" cy="2032000"/>
        </a:xfrm>
        <a:prstGeom prst="roundRect">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a:t>MỨC KHÁ</a:t>
          </a:r>
        </a:p>
        <a:p>
          <a:pPr lvl="0" algn="ctr" defTabSz="577850">
            <a:lnSpc>
              <a:spcPct val="90000"/>
            </a:lnSpc>
            <a:spcBef>
              <a:spcPct val="0"/>
            </a:spcBef>
            <a:spcAft>
              <a:spcPct val="35000"/>
            </a:spcAft>
          </a:pPr>
          <a:r>
            <a:rPr lang="en-US" sz="1300" kern="1200" dirty="0" err="1"/>
            <a:t>phối</a:t>
          </a:r>
          <a:r>
            <a:rPr lang="en-US" sz="1300" kern="1200" dirty="0"/>
            <a:t> </a:t>
          </a:r>
          <a:r>
            <a:rPr lang="en-US" sz="1300" kern="1200" dirty="0" err="1"/>
            <a:t>hợp</a:t>
          </a:r>
          <a:r>
            <a:rPr lang="en-US" sz="1300" kern="1200" dirty="0"/>
            <a:t> </a:t>
          </a:r>
          <a:r>
            <a:rPr lang="en-US" sz="1300" kern="1200" dirty="0" err="1"/>
            <a:t>với</a:t>
          </a:r>
          <a:r>
            <a:rPr lang="en-US" sz="1300" kern="1200" dirty="0"/>
            <a:t> cha </a:t>
          </a:r>
          <a:r>
            <a:rPr lang="en-US" sz="1300" kern="1200" dirty="0" err="1"/>
            <a:t>mẹ</a:t>
          </a:r>
          <a:r>
            <a:rPr lang="en-US" sz="1300" kern="1200" dirty="0"/>
            <a:t> </a:t>
          </a:r>
          <a:r>
            <a:rPr lang="en-US" sz="1300" kern="1200" dirty="0" err="1"/>
            <a:t>hoặc</a:t>
          </a:r>
          <a:r>
            <a:rPr lang="en-US" sz="1300" kern="1200" dirty="0"/>
            <a:t> </a:t>
          </a:r>
          <a:r>
            <a:rPr lang="en-US" sz="1300" kern="1200" dirty="0" err="1"/>
            <a:t>người</a:t>
          </a:r>
          <a:r>
            <a:rPr lang="en-US" sz="1300" kern="1200" dirty="0"/>
            <a:t> </a:t>
          </a:r>
          <a:r>
            <a:rPr lang="en-US" sz="1300" kern="1200" dirty="0" err="1"/>
            <a:t>giám</a:t>
          </a:r>
          <a:r>
            <a:rPr lang="en-US" sz="1300" kern="1200" dirty="0"/>
            <a:t> </a:t>
          </a:r>
          <a:r>
            <a:rPr lang="en-US" sz="1300" kern="1200" dirty="0" err="1"/>
            <a:t>hộ</a:t>
          </a:r>
          <a:r>
            <a:rPr lang="en-US" sz="1300" kern="1200" dirty="0"/>
            <a:t> </a:t>
          </a:r>
          <a:r>
            <a:rPr lang="en-US" sz="1300" kern="1200" dirty="0" err="1"/>
            <a:t>của</a:t>
          </a:r>
          <a:r>
            <a:rPr lang="en-US" sz="1300" kern="1200" dirty="0"/>
            <a:t> </a:t>
          </a:r>
          <a:r>
            <a:rPr lang="en-US" sz="1300" kern="1200" dirty="0" err="1"/>
            <a:t>học</a:t>
          </a:r>
          <a:r>
            <a:rPr lang="en-US" sz="1300" kern="1200" dirty="0"/>
            <a:t> </a:t>
          </a:r>
          <a:r>
            <a:rPr lang="en-US" sz="1300" kern="1200" dirty="0" err="1"/>
            <a:t>sinh</a:t>
          </a:r>
          <a:r>
            <a:rPr lang="en-US" sz="1300" kern="1200" dirty="0"/>
            <a:t> </a:t>
          </a:r>
          <a:r>
            <a:rPr lang="en-US" sz="1300" kern="1200" dirty="0" err="1"/>
            <a:t>và</a:t>
          </a:r>
          <a:r>
            <a:rPr lang="en-US" sz="1300" kern="1200" dirty="0"/>
            <a:t> </a:t>
          </a:r>
          <a:r>
            <a:rPr lang="en-US" sz="1300" kern="1200" dirty="0" err="1"/>
            <a:t>các</a:t>
          </a:r>
          <a:r>
            <a:rPr lang="en-US" sz="1300" kern="1200" dirty="0"/>
            <a:t> </a:t>
          </a:r>
          <a:r>
            <a:rPr lang="en-US" sz="1300" kern="1200" dirty="0" err="1"/>
            <a:t>bên</a:t>
          </a:r>
          <a:r>
            <a:rPr lang="en-US" sz="1300" kern="1200" dirty="0"/>
            <a:t> </a:t>
          </a:r>
          <a:r>
            <a:rPr lang="en-US" sz="1300" kern="1200" dirty="0" err="1"/>
            <a:t>liên</a:t>
          </a:r>
          <a:r>
            <a:rPr lang="en-US" sz="1300" kern="1200" dirty="0"/>
            <a:t> </a:t>
          </a:r>
          <a:r>
            <a:rPr lang="en-US" sz="1300" kern="1200" dirty="0" err="1"/>
            <a:t>quan</a:t>
          </a:r>
          <a:r>
            <a:rPr lang="en-US" sz="1300" kern="1200" dirty="0"/>
            <a:t> </a:t>
          </a:r>
          <a:r>
            <a:rPr lang="en-US" sz="1300" kern="1200" dirty="0" err="1"/>
            <a:t>thực</a:t>
          </a:r>
          <a:r>
            <a:rPr lang="en-US" sz="1300" kern="1200" dirty="0"/>
            <a:t> </a:t>
          </a:r>
          <a:r>
            <a:rPr lang="en-US" sz="1300" kern="1200" dirty="0" err="1"/>
            <a:t>hiện</a:t>
          </a:r>
          <a:r>
            <a:rPr lang="en-US" sz="1300" kern="1200" dirty="0"/>
            <a:t> </a:t>
          </a:r>
          <a:r>
            <a:rPr lang="en-US" sz="1300" kern="1200" dirty="0" err="1"/>
            <a:t>chương</a:t>
          </a:r>
          <a:r>
            <a:rPr lang="en-US" sz="1300" kern="1200" dirty="0"/>
            <a:t> </a:t>
          </a:r>
          <a:r>
            <a:rPr lang="en-US" sz="1300" kern="1200" dirty="0" err="1"/>
            <a:t>trình</a:t>
          </a:r>
          <a:r>
            <a:rPr lang="en-US" sz="1300" kern="1200" dirty="0"/>
            <a:t> </a:t>
          </a:r>
          <a:r>
            <a:rPr lang="en-US" sz="1300" kern="1200" dirty="0" err="1"/>
            <a:t>và</a:t>
          </a:r>
          <a:r>
            <a:rPr lang="en-US" sz="1300" kern="1200" dirty="0"/>
            <a:t> </a:t>
          </a:r>
          <a:r>
            <a:rPr lang="en-US" sz="1300" kern="1200" dirty="0" err="1"/>
            <a:t>kế</a:t>
          </a:r>
          <a:r>
            <a:rPr lang="en-US" sz="1300" kern="1200" dirty="0"/>
            <a:t> </a:t>
          </a:r>
          <a:r>
            <a:rPr lang="en-US" sz="1300" kern="1200" dirty="0" err="1"/>
            <a:t>hoạch</a:t>
          </a:r>
          <a:r>
            <a:rPr lang="en-US" sz="1300" kern="1200" dirty="0"/>
            <a:t> </a:t>
          </a:r>
          <a:r>
            <a:rPr lang="en-US" sz="1300" kern="1200" dirty="0" err="1"/>
            <a:t>dạy</a:t>
          </a:r>
          <a:r>
            <a:rPr lang="en-US" sz="1300" kern="1200" dirty="0"/>
            <a:t> </a:t>
          </a:r>
          <a:r>
            <a:rPr lang="en-US" sz="1300" kern="1200" dirty="0" err="1"/>
            <a:t>học</a:t>
          </a:r>
          <a:r>
            <a:rPr lang="en-US" sz="1300" kern="1200" dirty="0"/>
            <a:t> </a:t>
          </a:r>
          <a:r>
            <a:rPr lang="en-US" sz="1300" kern="1200" dirty="0" err="1"/>
            <a:t>nhà</a:t>
          </a:r>
          <a:r>
            <a:rPr lang="en-US" sz="1300" kern="1200" dirty="0"/>
            <a:t> </a:t>
          </a:r>
          <a:r>
            <a:rPr lang="en-US" sz="1300" kern="1200" dirty="0" err="1"/>
            <a:t>trường</a:t>
          </a:r>
          <a:r>
            <a:rPr lang="en-US" sz="1300" kern="1200" dirty="0"/>
            <a:t>; </a:t>
          </a:r>
          <a:r>
            <a:rPr lang="en-US" sz="1300" kern="1200" dirty="0" err="1"/>
            <a:t>công</a:t>
          </a:r>
          <a:r>
            <a:rPr lang="en-US" sz="1300" kern="1200" dirty="0"/>
            <a:t> </a:t>
          </a:r>
          <a:r>
            <a:rPr lang="en-US" sz="1300" kern="1200" dirty="0" err="1"/>
            <a:t>khai</a:t>
          </a:r>
          <a:r>
            <a:rPr lang="en-US" sz="1300" kern="1200" dirty="0"/>
            <a:t>, </a:t>
          </a:r>
          <a:r>
            <a:rPr lang="en-US" sz="1300" kern="1200" dirty="0" err="1"/>
            <a:t>minh</a:t>
          </a:r>
          <a:r>
            <a:rPr lang="en-US" sz="1300" kern="1200" dirty="0"/>
            <a:t> </a:t>
          </a:r>
          <a:r>
            <a:rPr lang="en-US" sz="1300" kern="1200" dirty="0" err="1"/>
            <a:t>bạch</a:t>
          </a:r>
          <a:r>
            <a:rPr lang="en-US" sz="1300" kern="1200" dirty="0"/>
            <a:t> </a:t>
          </a:r>
          <a:r>
            <a:rPr lang="en-US" sz="1300" kern="1200" dirty="0" err="1"/>
            <a:t>các</a:t>
          </a:r>
          <a:r>
            <a:rPr lang="en-US" sz="1300" kern="1200" dirty="0"/>
            <a:t> </a:t>
          </a:r>
          <a:r>
            <a:rPr lang="en-US" sz="1300" kern="1200" dirty="0" err="1"/>
            <a:t>thông</a:t>
          </a:r>
          <a:r>
            <a:rPr lang="en-US" sz="1300" kern="1200" dirty="0"/>
            <a:t> tin </a:t>
          </a:r>
          <a:r>
            <a:rPr lang="en-US" sz="1300" kern="1200" dirty="0" err="1"/>
            <a:t>về</a:t>
          </a:r>
          <a:r>
            <a:rPr lang="en-US" sz="1300" kern="1200" dirty="0"/>
            <a:t> </a:t>
          </a:r>
          <a:r>
            <a:rPr lang="en-US" sz="1300" kern="1200" dirty="0" err="1"/>
            <a:t>kết</a:t>
          </a:r>
          <a:r>
            <a:rPr lang="en-US" sz="1300" kern="1200" dirty="0"/>
            <a:t> </a:t>
          </a:r>
          <a:r>
            <a:rPr lang="en-US" sz="1300" kern="1200" dirty="0" err="1"/>
            <a:t>quả</a:t>
          </a:r>
          <a:r>
            <a:rPr lang="en-US" sz="1300" kern="1200" dirty="0"/>
            <a:t> </a:t>
          </a:r>
          <a:r>
            <a:rPr lang="en-US" sz="1300" kern="1200" dirty="0" err="1"/>
            <a:t>thực</a:t>
          </a:r>
          <a:r>
            <a:rPr lang="en-US" sz="1300" kern="1200" dirty="0"/>
            <a:t> </a:t>
          </a:r>
          <a:r>
            <a:rPr lang="en-US" sz="1300" kern="1200" dirty="0" err="1"/>
            <a:t>hiện</a:t>
          </a:r>
          <a:r>
            <a:rPr lang="en-US" sz="1300" kern="1200" dirty="0"/>
            <a:t> </a:t>
          </a:r>
          <a:r>
            <a:rPr lang="en-US" sz="1300" kern="1200" dirty="0" err="1"/>
            <a:t>chương</a:t>
          </a:r>
          <a:r>
            <a:rPr lang="en-US" sz="1300" kern="1200" dirty="0"/>
            <a:t> </a:t>
          </a:r>
          <a:r>
            <a:rPr lang="en-US" sz="1300" kern="1200" dirty="0" err="1"/>
            <a:t>trình</a:t>
          </a:r>
          <a:r>
            <a:rPr lang="en-US" sz="1300" kern="1200" dirty="0"/>
            <a:t> </a:t>
          </a:r>
          <a:r>
            <a:rPr lang="en-US" sz="1300" kern="1200" dirty="0" err="1"/>
            <a:t>và</a:t>
          </a:r>
          <a:r>
            <a:rPr lang="en-US" sz="1300" kern="1200" dirty="0"/>
            <a:t> </a:t>
          </a:r>
          <a:r>
            <a:rPr lang="en-US" sz="1300" kern="1200" dirty="0" err="1"/>
            <a:t>kế</a:t>
          </a:r>
          <a:r>
            <a:rPr lang="en-US" sz="1300" kern="1200" dirty="0"/>
            <a:t> </a:t>
          </a:r>
          <a:r>
            <a:rPr lang="en-US" sz="1300" kern="1200" dirty="0" err="1"/>
            <a:t>hoạch</a:t>
          </a:r>
          <a:r>
            <a:rPr lang="en-US" sz="1300" kern="1200" dirty="0"/>
            <a:t> </a:t>
          </a:r>
          <a:r>
            <a:rPr lang="en-US" sz="1300" kern="1200" dirty="0" err="1"/>
            <a:t>dạy</a:t>
          </a:r>
          <a:r>
            <a:rPr lang="en-US" sz="1300" kern="1200" dirty="0"/>
            <a:t> </a:t>
          </a:r>
          <a:r>
            <a:rPr lang="en-US" sz="1300" kern="1200" dirty="0" err="1"/>
            <a:t>học</a:t>
          </a:r>
          <a:r>
            <a:rPr lang="en-US" sz="1300" kern="1200" dirty="0"/>
            <a:t> </a:t>
          </a:r>
          <a:r>
            <a:rPr lang="en-US" sz="1300" kern="1200" dirty="0" err="1"/>
            <a:t>của</a:t>
          </a:r>
          <a:r>
            <a:rPr lang="en-US" sz="1300" kern="1200" dirty="0"/>
            <a:t> </a:t>
          </a:r>
          <a:r>
            <a:rPr lang="en-US" sz="1300" kern="1200" dirty="0" err="1"/>
            <a:t>nhà</a:t>
          </a:r>
          <a:r>
            <a:rPr lang="en-US" sz="1300" kern="1200" dirty="0"/>
            <a:t> </a:t>
          </a:r>
          <a:r>
            <a:rPr lang="en-US" sz="1300" kern="1200" dirty="0" err="1"/>
            <a:t>trường</a:t>
          </a:r>
          <a:r>
            <a:rPr lang="en-US" sz="1300" kern="1200" dirty="0"/>
            <a:t>;</a:t>
          </a:r>
        </a:p>
      </dsp:txBody>
      <dsp:txXfrm>
        <a:off x="2994795" y="1597793"/>
        <a:ext cx="2339072" cy="1833612"/>
      </dsp:txXfrm>
    </dsp:sp>
    <dsp:sp modelId="{DA77809B-6729-456F-8231-F0AB83B553CF}">
      <dsp:nvSpPr>
        <dsp:cNvPr id="0" name=""/>
        <dsp:cNvSpPr/>
      </dsp:nvSpPr>
      <dsp:spPr>
        <a:xfrm>
          <a:off x="5546289" y="1422399"/>
          <a:ext cx="2537460" cy="2032000"/>
        </a:xfrm>
        <a:prstGeom prst="roundRect">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a:t>MỨC TỐT</a:t>
          </a:r>
        </a:p>
        <a:p>
          <a:pPr lvl="0" algn="ctr" defTabSz="577850">
            <a:lnSpc>
              <a:spcPct val="90000"/>
            </a:lnSpc>
            <a:spcBef>
              <a:spcPct val="0"/>
            </a:spcBef>
            <a:spcAft>
              <a:spcPct val="35000"/>
            </a:spcAft>
          </a:pPr>
          <a:r>
            <a:rPr lang="en-US" sz="1300" kern="1200" dirty="0" err="1"/>
            <a:t>giải</a:t>
          </a:r>
          <a:r>
            <a:rPr lang="en-US" sz="1300" kern="1200" dirty="0"/>
            <a:t> </a:t>
          </a:r>
          <a:r>
            <a:rPr lang="en-US" sz="1300" kern="1200" dirty="0" err="1"/>
            <a:t>quyết</a:t>
          </a:r>
          <a:r>
            <a:rPr lang="en-US" sz="1300" kern="1200" dirty="0"/>
            <a:t> </a:t>
          </a:r>
          <a:r>
            <a:rPr lang="en-US" sz="1300" kern="1200" dirty="0" err="1"/>
            <a:t>kịp</a:t>
          </a:r>
          <a:r>
            <a:rPr lang="en-US" sz="1300" kern="1200" dirty="0"/>
            <a:t> </a:t>
          </a:r>
          <a:r>
            <a:rPr lang="en-US" sz="1300" kern="1200" dirty="0" err="1"/>
            <a:t>thời</a:t>
          </a:r>
          <a:r>
            <a:rPr lang="en-US" sz="1300" kern="1200" dirty="0"/>
            <a:t> </a:t>
          </a:r>
          <a:r>
            <a:rPr lang="en-US" sz="1300" kern="1200" dirty="0" err="1"/>
            <a:t>các</a:t>
          </a:r>
          <a:r>
            <a:rPr lang="en-US" sz="1300" kern="1200" dirty="0"/>
            <a:t> </a:t>
          </a:r>
          <a:r>
            <a:rPr lang="en-US" sz="1300" kern="1200" dirty="0" err="1"/>
            <a:t>thông</a:t>
          </a:r>
          <a:r>
            <a:rPr lang="en-US" sz="1300" kern="1200" dirty="0"/>
            <a:t> tin </a:t>
          </a:r>
          <a:r>
            <a:rPr lang="en-US" sz="1300" kern="1200" dirty="0" err="1"/>
            <a:t>phản</a:t>
          </a:r>
          <a:r>
            <a:rPr lang="en-US" sz="1300" kern="1200" dirty="0"/>
            <a:t> </a:t>
          </a:r>
          <a:r>
            <a:rPr lang="en-US" sz="1300" kern="1200" dirty="0" err="1"/>
            <a:t>hồi</a:t>
          </a:r>
          <a:r>
            <a:rPr lang="en-US" sz="1300" kern="1200" dirty="0"/>
            <a:t> </a:t>
          </a:r>
          <a:r>
            <a:rPr lang="en-US" sz="1300" kern="1200" dirty="0" err="1"/>
            <a:t>từ</a:t>
          </a:r>
          <a:r>
            <a:rPr lang="en-US" sz="1300" kern="1200" dirty="0"/>
            <a:t> cha </a:t>
          </a:r>
          <a:r>
            <a:rPr lang="en-US" sz="1300" kern="1200" dirty="0" err="1"/>
            <a:t>mẹ</a:t>
          </a:r>
          <a:r>
            <a:rPr lang="en-US" sz="1300" kern="1200" dirty="0"/>
            <a:t> </a:t>
          </a:r>
          <a:r>
            <a:rPr lang="en-US" sz="1300" kern="1200" dirty="0" err="1"/>
            <a:t>hoặc</a:t>
          </a:r>
          <a:r>
            <a:rPr lang="en-US" sz="1300" kern="1200" dirty="0"/>
            <a:t> </a:t>
          </a:r>
          <a:r>
            <a:rPr lang="en-US" sz="1300" kern="1200" dirty="0" err="1"/>
            <a:t>người</a:t>
          </a:r>
          <a:r>
            <a:rPr lang="en-US" sz="1300" kern="1200" dirty="0"/>
            <a:t> </a:t>
          </a:r>
          <a:r>
            <a:rPr lang="en-US" sz="1300" kern="1200" dirty="0" err="1"/>
            <a:t>giám</a:t>
          </a:r>
          <a:r>
            <a:rPr lang="en-US" sz="1300" kern="1200" dirty="0"/>
            <a:t> </a:t>
          </a:r>
          <a:r>
            <a:rPr lang="en-US" sz="1300" kern="1200" dirty="0" err="1"/>
            <a:t>hộ</a:t>
          </a:r>
          <a:r>
            <a:rPr lang="en-US" sz="1300" kern="1200" dirty="0"/>
            <a:t> </a:t>
          </a:r>
          <a:r>
            <a:rPr lang="en-US" sz="1300" kern="1200" dirty="0" err="1"/>
            <a:t>của</a:t>
          </a:r>
          <a:r>
            <a:rPr lang="en-US" sz="1300" kern="1200" dirty="0"/>
            <a:t> </a:t>
          </a:r>
          <a:r>
            <a:rPr lang="en-US" sz="1300" kern="1200" dirty="0" err="1"/>
            <a:t>học</a:t>
          </a:r>
          <a:r>
            <a:rPr lang="en-US" sz="1300" kern="1200" dirty="0"/>
            <a:t> </a:t>
          </a:r>
          <a:r>
            <a:rPr lang="en-US" sz="1300" kern="1200" dirty="0" err="1"/>
            <a:t>sinh</a:t>
          </a:r>
          <a:r>
            <a:rPr lang="en-US" sz="1300" kern="1200" dirty="0"/>
            <a:t> </a:t>
          </a:r>
          <a:r>
            <a:rPr lang="en-US" sz="1300" kern="1200" dirty="0" err="1"/>
            <a:t>và</a:t>
          </a:r>
          <a:r>
            <a:rPr lang="en-US" sz="1300" kern="1200" dirty="0"/>
            <a:t> </a:t>
          </a:r>
          <a:r>
            <a:rPr lang="en-US" sz="1300" kern="1200" dirty="0" err="1"/>
            <a:t>các</a:t>
          </a:r>
          <a:r>
            <a:rPr lang="en-US" sz="1300" kern="1200" dirty="0"/>
            <a:t> </a:t>
          </a:r>
          <a:r>
            <a:rPr lang="en-US" sz="1300" kern="1200" dirty="0" err="1"/>
            <a:t>bên</a:t>
          </a:r>
          <a:r>
            <a:rPr lang="en-US" sz="1300" kern="1200" dirty="0"/>
            <a:t> </a:t>
          </a:r>
          <a:r>
            <a:rPr lang="en-US" sz="1300" kern="1200" dirty="0" err="1"/>
            <a:t>liên</a:t>
          </a:r>
          <a:r>
            <a:rPr lang="en-US" sz="1300" kern="1200" dirty="0"/>
            <a:t> </a:t>
          </a:r>
          <a:r>
            <a:rPr lang="en-US" sz="1300" kern="1200" dirty="0" err="1"/>
            <a:t>quan</a:t>
          </a:r>
          <a:r>
            <a:rPr lang="en-US" sz="1300" kern="1200" dirty="0"/>
            <a:t> </a:t>
          </a:r>
          <a:r>
            <a:rPr lang="en-US" sz="1300" kern="1200" dirty="0" err="1"/>
            <a:t>về</a:t>
          </a:r>
          <a:r>
            <a:rPr lang="en-US" sz="1300" kern="1200" dirty="0"/>
            <a:t> </a:t>
          </a:r>
          <a:r>
            <a:rPr lang="en-US" sz="1300" kern="1200" dirty="0" err="1"/>
            <a:t>thực</a:t>
          </a:r>
          <a:r>
            <a:rPr lang="en-US" sz="1300" kern="1200" dirty="0"/>
            <a:t> </a:t>
          </a:r>
          <a:r>
            <a:rPr lang="en-US" sz="1300" kern="1200" dirty="0" err="1"/>
            <a:t>hiện</a:t>
          </a:r>
          <a:r>
            <a:rPr lang="en-US" sz="1300" kern="1200" dirty="0"/>
            <a:t> </a:t>
          </a:r>
          <a:r>
            <a:rPr lang="en-US" sz="1300" kern="1200" dirty="0" err="1"/>
            <a:t>chương</a:t>
          </a:r>
          <a:r>
            <a:rPr lang="en-US" sz="1300" kern="1200" dirty="0"/>
            <a:t> </a:t>
          </a:r>
          <a:r>
            <a:rPr lang="en-US" sz="1300" kern="1200" dirty="0" err="1"/>
            <a:t>trình</a:t>
          </a:r>
          <a:r>
            <a:rPr lang="en-US" sz="1300" kern="1200" dirty="0"/>
            <a:t> </a:t>
          </a:r>
          <a:r>
            <a:rPr lang="en-US" sz="1300" kern="1200" dirty="0" err="1"/>
            <a:t>và</a:t>
          </a:r>
          <a:r>
            <a:rPr lang="en-US" sz="1300" kern="1200" dirty="0"/>
            <a:t> </a:t>
          </a:r>
          <a:r>
            <a:rPr lang="en-US" sz="1300" kern="1200" dirty="0" err="1"/>
            <a:t>kế</a:t>
          </a:r>
          <a:r>
            <a:rPr lang="en-US" sz="1300" kern="1200" dirty="0"/>
            <a:t> </a:t>
          </a:r>
          <a:r>
            <a:rPr lang="en-US" sz="1300" kern="1200" dirty="0" err="1"/>
            <a:t>hoạch</a:t>
          </a:r>
          <a:r>
            <a:rPr lang="en-US" sz="1300" kern="1200" dirty="0"/>
            <a:t> </a:t>
          </a:r>
          <a:r>
            <a:rPr lang="en-US" sz="1300" kern="1200" dirty="0" err="1"/>
            <a:t>dạy</a:t>
          </a:r>
          <a:r>
            <a:rPr lang="en-US" sz="1300" kern="1200" dirty="0"/>
            <a:t> </a:t>
          </a:r>
          <a:r>
            <a:rPr lang="en-US" sz="1300" kern="1200" dirty="0" err="1"/>
            <a:t>học</a:t>
          </a:r>
          <a:r>
            <a:rPr lang="en-US" sz="1300" kern="1200" dirty="0"/>
            <a:t> </a:t>
          </a:r>
          <a:r>
            <a:rPr lang="en-US" sz="1300" kern="1200" dirty="0" err="1"/>
            <a:t>của</a:t>
          </a:r>
          <a:r>
            <a:rPr lang="en-US" sz="1300" kern="1200" dirty="0"/>
            <a:t> </a:t>
          </a:r>
          <a:r>
            <a:rPr lang="en-US" sz="1300" kern="1200" dirty="0" err="1"/>
            <a:t>nhà</a:t>
          </a:r>
          <a:r>
            <a:rPr lang="en-US" sz="1300" kern="1200" dirty="0"/>
            <a:t> </a:t>
          </a:r>
          <a:r>
            <a:rPr lang="en-US" sz="1300" kern="1200" dirty="0" err="1"/>
            <a:t>trường</a:t>
          </a:r>
          <a:r>
            <a:rPr lang="en-US" sz="1300" kern="1200" dirty="0"/>
            <a:t>.</a:t>
          </a:r>
        </a:p>
      </dsp:txBody>
      <dsp:txXfrm>
        <a:off x="5645483" y="1521593"/>
        <a:ext cx="2339072" cy="1833612"/>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2A19B-2F18-406C-B836-EEC010281EF6}">
      <dsp:nvSpPr>
        <dsp:cNvPr id="0" name=""/>
        <dsp:cNvSpPr/>
      </dsp:nvSpPr>
      <dsp:spPr>
        <a:xfrm>
          <a:off x="634364" y="0"/>
          <a:ext cx="7189470" cy="5080000"/>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B9C7C6-110F-4B63-8879-DCA4945F5A2D}">
      <dsp:nvSpPr>
        <dsp:cNvPr id="0" name=""/>
        <dsp:cNvSpPr/>
      </dsp:nvSpPr>
      <dsp:spPr>
        <a:xfrm>
          <a:off x="0" y="1498599"/>
          <a:ext cx="2722483" cy="203200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MỨC ĐẠT</a:t>
          </a:r>
        </a:p>
        <a:p>
          <a:pPr lvl="0" algn="ctr" defTabSz="622300">
            <a:lnSpc>
              <a:spcPct val="90000"/>
            </a:lnSpc>
            <a:spcBef>
              <a:spcPct val="0"/>
            </a:spcBef>
            <a:spcAft>
              <a:spcPct val="35000"/>
            </a:spcAft>
          </a:pPr>
          <a:r>
            <a:rPr lang="en-US" sz="1400" kern="1200" dirty="0" err="1"/>
            <a:t>tổ</a:t>
          </a:r>
          <a:r>
            <a:rPr lang="en-US" sz="1400" kern="1200" dirty="0"/>
            <a:t> </a:t>
          </a:r>
          <a:r>
            <a:rPr lang="en-US" sz="1400" kern="1200" dirty="0" err="1"/>
            <a:t>chức</a:t>
          </a:r>
          <a:r>
            <a:rPr lang="en-US" sz="1400" kern="1200" dirty="0"/>
            <a:t> </a:t>
          </a:r>
          <a:r>
            <a:rPr lang="en-US" sz="1400" kern="1200" dirty="0" err="1"/>
            <a:t>cung</a:t>
          </a:r>
          <a:r>
            <a:rPr lang="en-US" sz="1400" kern="1200" dirty="0"/>
            <a:t> </a:t>
          </a:r>
          <a:r>
            <a:rPr lang="en-US" sz="1400" kern="1200" dirty="0" err="1"/>
            <a:t>cấp</a:t>
          </a:r>
          <a:r>
            <a:rPr lang="en-US" sz="1400" kern="1200" dirty="0"/>
            <a:t> </a:t>
          </a:r>
          <a:r>
            <a:rPr lang="en-US" sz="1400" kern="1200" dirty="0" err="1"/>
            <a:t>thông</a:t>
          </a:r>
          <a:r>
            <a:rPr lang="en-US" sz="1400" kern="1200" dirty="0"/>
            <a:t> tin </a:t>
          </a:r>
          <a:r>
            <a:rPr lang="en-US" sz="1400" kern="1200" dirty="0" err="1"/>
            <a:t>về</a:t>
          </a:r>
          <a:r>
            <a:rPr lang="en-US" sz="1400" kern="1200" dirty="0"/>
            <a:t> </a:t>
          </a:r>
          <a:r>
            <a:rPr lang="en-US" sz="1400" kern="1200" dirty="0" err="1"/>
            <a:t>nội</a:t>
          </a:r>
          <a:r>
            <a:rPr lang="en-US" sz="1400" kern="1200" dirty="0"/>
            <a:t> </a:t>
          </a:r>
          <a:r>
            <a:rPr lang="en-US" sz="1400" kern="1200" dirty="0" err="1"/>
            <a:t>quy</a:t>
          </a:r>
          <a:r>
            <a:rPr lang="en-US" sz="1400" kern="1200" dirty="0"/>
            <a:t>, </a:t>
          </a:r>
          <a:r>
            <a:rPr lang="en-US" sz="1400" kern="1200" dirty="0" err="1"/>
            <a:t>quy</a:t>
          </a:r>
          <a:r>
            <a:rPr lang="en-US" sz="1400" kern="1200" dirty="0"/>
            <a:t> </a:t>
          </a:r>
          <a:r>
            <a:rPr lang="en-US" sz="1400" kern="1200" dirty="0" err="1"/>
            <a:t>tắc</a:t>
          </a:r>
          <a:r>
            <a:rPr lang="en-US" sz="1400" kern="1200" dirty="0"/>
            <a:t> </a:t>
          </a:r>
          <a:r>
            <a:rPr lang="en-US" sz="1400" kern="1200" dirty="0" err="1"/>
            <a:t>văn</a:t>
          </a:r>
          <a:r>
            <a:rPr lang="en-US" sz="1400" kern="1200" dirty="0"/>
            <a:t> </a:t>
          </a:r>
          <a:r>
            <a:rPr lang="en-US" sz="1400" kern="1200" dirty="0" err="1"/>
            <a:t>hóa</a:t>
          </a:r>
          <a:r>
            <a:rPr lang="en-US" sz="1400" kern="1200" dirty="0"/>
            <a:t> </a:t>
          </a:r>
          <a:r>
            <a:rPr lang="en-US" sz="1400" kern="1200" dirty="0" err="1"/>
            <a:t>ứng</a:t>
          </a:r>
          <a:r>
            <a:rPr lang="en-US" sz="1400" kern="1200" dirty="0"/>
            <a:t> </a:t>
          </a:r>
          <a:r>
            <a:rPr lang="en-US" sz="1400" kern="1200" dirty="0" err="1"/>
            <a:t>xử</a:t>
          </a:r>
          <a:r>
            <a:rPr lang="en-US" sz="1400" kern="1200" dirty="0"/>
            <a:t> </a:t>
          </a:r>
          <a:r>
            <a:rPr lang="en-US" sz="1400" kern="1200" dirty="0" err="1"/>
            <a:t>của</a:t>
          </a:r>
          <a:r>
            <a:rPr lang="en-US" sz="1400" kern="1200" dirty="0"/>
            <a:t> </a:t>
          </a:r>
          <a:r>
            <a:rPr lang="en-US" sz="1400" kern="1200" dirty="0" err="1"/>
            <a:t>nhà</a:t>
          </a:r>
          <a:r>
            <a:rPr lang="en-US" sz="1400" kern="1200" dirty="0"/>
            <a:t> </a:t>
          </a:r>
          <a:r>
            <a:rPr lang="en-US" sz="1400" kern="1200" dirty="0" err="1"/>
            <a:t>trường</a:t>
          </a:r>
          <a:r>
            <a:rPr lang="en-US" sz="1400" kern="1200" dirty="0"/>
            <a:t> </a:t>
          </a:r>
          <a:r>
            <a:rPr lang="en-US" sz="1400" kern="1200" dirty="0" err="1"/>
            <a:t>cho</a:t>
          </a:r>
          <a:r>
            <a:rPr lang="en-US" sz="1400" kern="1200" dirty="0"/>
            <a:t> cha </a:t>
          </a:r>
          <a:r>
            <a:rPr lang="en-US" sz="1400" kern="1200" dirty="0" err="1"/>
            <a:t>mẹ</a:t>
          </a:r>
          <a:r>
            <a:rPr lang="en-US" sz="1400" kern="1200" dirty="0"/>
            <a:t> </a:t>
          </a:r>
          <a:r>
            <a:rPr lang="en-US" sz="1400" kern="1200" dirty="0" err="1"/>
            <a:t>hoặc</a:t>
          </a:r>
          <a:r>
            <a:rPr lang="en-US" sz="1400" kern="1200" dirty="0"/>
            <a:t> </a:t>
          </a:r>
          <a:r>
            <a:rPr lang="en-US" sz="1400" kern="1200" dirty="0" err="1"/>
            <a:t>người</a:t>
          </a:r>
          <a:r>
            <a:rPr lang="en-US" sz="1400" kern="1200" dirty="0"/>
            <a:t> </a:t>
          </a:r>
          <a:r>
            <a:rPr lang="en-US" sz="1400" kern="1200" dirty="0" err="1"/>
            <a:t>giám</a:t>
          </a:r>
          <a:r>
            <a:rPr lang="en-US" sz="1400" kern="1200" dirty="0"/>
            <a:t> </a:t>
          </a:r>
          <a:r>
            <a:rPr lang="en-US" sz="1400" kern="1200" dirty="0" err="1"/>
            <a:t>hộ</a:t>
          </a:r>
          <a:r>
            <a:rPr lang="en-US" sz="1400" kern="1200" dirty="0"/>
            <a:t> </a:t>
          </a:r>
          <a:r>
            <a:rPr lang="en-US" sz="1400" kern="1200" dirty="0" err="1"/>
            <a:t>của</a:t>
          </a:r>
          <a:r>
            <a:rPr lang="en-US" sz="1400" kern="1200" dirty="0"/>
            <a:t> </a:t>
          </a:r>
          <a:r>
            <a:rPr lang="en-US" sz="1400" kern="1200" dirty="0" err="1"/>
            <a:t>học</a:t>
          </a:r>
          <a:r>
            <a:rPr lang="en-US" sz="1400" kern="1200" dirty="0"/>
            <a:t> </a:t>
          </a:r>
          <a:r>
            <a:rPr lang="en-US" sz="1400" kern="1200" dirty="0" err="1"/>
            <a:t>sinh</a:t>
          </a:r>
          <a:r>
            <a:rPr lang="en-US" sz="1400" kern="1200" dirty="0"/>
            <a:t> </a:t>
          </a:r>
          <a:r>
            <a:rPr lang="en-US" sz="1400" kern="1200" dirty="0" err="1"/>
            <a:t>và</a:t>
          </a:r>
          <a:r>
            <a:rPr lang="en-US" sz="1400" kern="1200" dirty="0"/>
            <a:t> </a:t>
          </a:r>
          <a:r>
            <a:rPr lang="en-US" sz="1400" kern="1200" dirty="0" err="1"/>
            <a:t>các</a:t>
          </a:r>
          <a:r>
            <a:rPr lang="en-US" sz="1400" kern="1200" dirty="0"/>
            <a:t> </a:t>
          </a:r>
          <a:r>
            <a:rPr lang="en-US" sz="1400" kern="1200" dirty="0" err="1"/>
            <a:t>bên</a:t>
          </a:r>
          <a:r>
            <a:rPr lang="en-US" sz="1400" kern="1200" dirty="0"/>
            <a:t> </a:t>
          </a:r>
          <a:r>
            <a:rPr lang="en-US" sz="1400" kern="1200" dirty="0" err="1"/>
            <a:t>liên</a:t>
          </a:r>
          <a:r>
            <a:rPr lang="en-US" sz="1400" kern="1200" dirty="0"/>
            <a:t> </a:t>
          </a:r>
          <a:r>
            <a:rPr lang="en-US" sz="1400" kern="1200" dirty="0" err="1"/>
            <a:t>quan</a:t>
          </a:r>
          <a:r>
            <a:rPr lang="en-US" sz="1400" kern="1200" dirty="0"/>
            <a:t>; </a:t>
          </a:r>
          <a:r>
            <a:rPr lang="en-US" sz="1400" kern="1200" dirty="0" err="1"/>
            <a:t>tiếp</a:t>
          </a:r>
          <a:r>
            <a:rPr lang="en-US" sz="1400" kern="1200" dirty="0"/>
            <a:t> </a:t>
          </a:r>
          <a:r>
            <a:rPr lang="en-US" sz="1400" kern="1200" dirty="0" err="1"/>
            <a:t>nhận</a:t>
          </a:r>
          <a:r>
            <a:rPr lang="en-US" sz="1400" kern="1200" dirty="0"/>
            <a:t> </a:t>
          </a:r>
          <a:r>
            <a:rPr lang="en-US" sz="1400" kern="1200" dirty="0" err="1"/>
            <a:t>thông</a:t>
          </a:r>
          <a:r>
            <a:rPr lang="en-US" sz="1400" kern="1200" dirty="0"/>
            <a:t> tin </a:t>
          </a:r>
          <a:r>
            <a:rPr lang="en-US" sz="1400" kern="1200" dirty="0" err="1"/>
            <a:t>từ</a:t>
          </a:r>
          <a:r>
            <a:rPr lang="en-US" sz="1400" kern="1200" dirty="0"/>
            <a:t> </a:t>
          </a:r>
          <a:r>
            <a:rPr lang="en-US" sz="1400" kern="1200" dirty="0" err="1"/>
            <a:t>gia</a:t>
          </a:r>
          <a:r>
            <a:rPr lang="en-US" sz="1400" kern="1200" dirty="0"/>
            <a:t> </a:t>
          </a:r>
          <a:r>
            <a:rPr lang="en-US" sz="1400" kern="1200" dirty="0" err="1"/>
            <a:t>đình</a:t>
          </a:r>
          <a:r>
            <a:rPr lang="en-US" sz="1400" kern="1200" dirty="0"/>
            <a:t>, </a:t>
          </a:r>
          <a:r>
            <a:rPr lang="en-US" sz="1400" kern="1200" dirty="0" err="1"/>
            <a:t>xã</a:t>
          </a:r>
          <a:r>
            <a:rPr lang="en-US" sz="1400" kern="1200" dirty="0"/>
            <a:t> </a:t>
          </a:r>
          <a:r>
            <a:rPr lang="en-US" sz="1400" kern="1200" dirty="0" err="1"/>
            <a:t>hội</a:t>
          </a:r>
          <a:r>
            <a:rPr lang="en-US" sz="1400" kern="1200" dirty="0"/>
            <a:t> </a:t>
          </a:r>
          <a:r>
            <a:rPr lang="en-US" sz="1400" kern="1200" dirty="0" err="1"/>
            <a:t>về</a:t>
          </a:r>
          <a:r>
            <a:rPr lang="en-US" sz="1400" kern="1200" dirty="0"/>
            <a:t> </a:t>
          </a:r>
          <a:r>
            <a:rPr lang="en-US" sz="1400" kern="1200" dirty="0" err="1"/>
            <a:t>đạo</a:t>
          </a:r>
          <a:r>
            <a:rPr lang="en-US" sz="1400" kern="1200" dirty="0"/>
            <a:t> </a:t>
          </a:r>
          <a:r>
            <a:rPr lang="en-US" sz="1400" kern="1200" dirty="0" err="1"/>
            <a:t>đức</a:t>
          </a:r>
          <a:r>
            <a:rPr lang="en-US" sz="1400" kern="1200" dirty="0"/>
            <a:t>, </a:t>
          </a:r>
          <a:r>
            <a:rPr lang="en-US" sz="1400" kern="1200" dirty="0" err="1"/>
            <a:t>lối</a:t>
          </a:r>
          <a:r>
            <a:rPr lang="en-US" sz="1400" kern="1200" dirty="0"/>
            <a:t> </a:t>
          </a:r>
          <a:r>
            <a:rPr lang="en-US" sz="1400" kern="1200" dirty="0" err="1"/>
            <a:t>sống</a:t>
          </a:r>
          <a:r>
            <a:rPr lang="en-US" sz="1400" kern="1200" dirty="0"/>
            <a:t> </a:t>
          </a:r>
          <a:r>
            <a:rPr lang="en-US" sz="1400" kern="1200" dirty="0" err="1"/>
            <a:t>của</a:t>
          </a:r>
          <a:r>
            <a:rPr lang="en-US" sz="1400" kern="1200" dirty="0"/>
            <a:t> </a:t>
          </a:r>
          <a:r>
            <a:rPr lang="en-US" sz="1400" kern="1200" dirty="0" err="1"/>
            <a:t>học</a:t>
          </a:r>
          <a:r>
            <a:rPr lang="en-US" sz="1400" kern="1200" dirty="0"/>
            <a:t> </a:t>
          </a:r>
          <a:r>
            <a:rPr lang="en-US" sz="1400" kern="1200" dirty="0" err="1"/>
            <a:t>sinh</a:t>
          </a:r>
          <a:endParaRPr lang="en-US" sz="1400" kern="1200" dirty="0"/>
        </a:p>
      </dsp:txBody>
      <dsp:txXfrm>
        <a:off x="99194" y="1597793"/>
        <a:ext cx="2524095" cy="1833612"/>
      </dsp:txXfrm>
    </dsp:sp>
    <dsp:sp modelId="{F7C69D7B-7C4E-4B96-8910-EE615B5FC344}">
      <dsp:nvSpPr>
        <dsp:cNvPr id="0" name=""/>
        <dsp:cNvSpPr/>
      </dsp:nvSpPr>
      <dsp:spPr>
        <a:xfrm>
          <a:off x="2803089" y="1498599"/>
          <a:ext cx="2722483" cy="2032000"/>
        </a:xfrm>
        <a:prstGeom prst="roundRect">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MỨC KHÁ</a:t>
          </a:r>
        </a:p>
        <a:p>
          <a:pPr lvl="0" algn="ctr" defTabSz="622300">
            <a:lnSpc>
              <a:spcPct val="90000"/>
            </a:lnSpc>
            <a:spcBef>
              <a:spcPct val="0"/>
            </a:spcBef>
            <a:spcAft>
              <a:spcPct val="35000"/>
            </a:spcAft>
          </a:pPr>
          <a:r>
            <a:rPr lang="en-US" sz="1400" kern="1200" dirty="0" err="1"/>
            <a:t>phối</a:t>
          </a:r>
          <a:r>
            <a:rPr lang="en-US" sz="1400" kern="1200" dirty="0"/>
            <a:t> </a:t>
          </a:r>
          <a:r>
            <a:rPr lang="en-US" sz="1400" kern="1200" dirty="0" err="1"/>
            <a:t>hợp</a:t>
          </a:r>
          <a:r>
            <a:rPr lang="en-US" sz="1400" kern="1200" dirty="0"/>
            <a:t> </a:t>
          </a:r>
          <a:r>
            <a:rPr lang="en-US" sz="1400" kern="1200" dirty="0" err="1"/>
            <a:t>với</a:t>
          </a:r>
          <a:r>
            <a:rPr lang="en-US" sz="1400" kern="1200" dirty="0"/>
            <a:t> cha </a:t>
          </a:r>
          <a:r>
            <a:rPr lang="en-US" sz="1400" kern="1200" dirty="0" err="1"/>
            <a:t>mẹ</a:t>
          </a:r>
          <a:r>
            <a:rPr lang="en-US" sz="1400" kern="1200" dirty="0"/>
            <a:t> </a:t>
          </a:r>
          <a:r>
            <a:rPr lang="en-US" sz="1400" kern="1200" dirty="0" err="1"/>
            <a:t>hoặc</a:t>
          </a:r>
          <a:r>
            <a:rPr lang="en-US" sz="1400" kern="1200" dirty="0"/>
            <a:t> </a:t>
          </a:r>
          <a:r>
            <a:rPr lang="en-US" sz="1400" kern="1200" dirty="0" err="1"/>
            <a:t>người</a:t>
          </a:r>
          <a:r>
            <a:rPr lang="en-US" sz="1400" kern="1200" dirty="0"/>
            <a:t> </a:t>
          </a:r>
          <a:r>
            <a:rPr lang="en-US" sz="1400" kern="1200" dirty="0" err="1"/>
            <a:t>giám</a:t>
          </a:r>
          <a:r>
            <a:rPr lang="en-US" sz="1400" kern="1200" dirty="0"/>
            <a:t> </a:t>
          </a:r>
          <a:r>
            <a:rPr lang="en-US" sz="1400" kern="1200" dirty="0" err="1"/>
            <a:t>hộ</a:t>
          </a:r>
          <a:r>
            <a:rPr lang="en-US" sz="1400" kern="1200" dirty="0"/>
            <a:t> </a:t>
          </a:r>
          <a:r>
            <a:rPr lang="en-US" sz="1400" kern="1200" dirty="0" err="1"/>
            <a:t>của</a:t>
          </a:r>
          <a:r>
            <a:rPr lang="en-US" sz="1400" kern="1200" dirty="0"/>
            <a:t> </a:t>
          </a:r>
          <a:r>
            <a:rPr lang="en-US" sz="1400" kern="1200" dirty="0" err="1"/>
            <a:t>học</a:t>
          </a:r>
          <a:r>
            <a:rPr lang="en-US" sz="1400" kern="1200" dirty="0"/>
            <a:t> </a:t>
          </a:r>
          <a:r>
            <a:rPr lang="en-US" sz="1400" kern="1200" dirty="0" err="1"/>
            <a:t>sinh</a:t>
          </a:r>
          <a:r>
            <a:rPr lang="en-US" sz="1400" kern="1200" dirty="0"/>
            <a:t> </a:t>
          </a:r>
          <a:r>
            <a:rPr lang="en-US" sz="1400" kern="1200" dirty="0" err="1"/>
            <a:t>và</a:t>
          </a:r>
          <a:r>
            <a:rPr lang="en-US" sz="1400" kern="1200" dirty="0"/>
            <a:t> </a:t>
          </a:r>
          <a:r>
            <a:rPr lang="en-US" sz="1400" kern="1200" dirty="0" err="1"/>
            <a:t>các</a:t>
          </a:r>
          <a:r>
            <a:rPr lang="en-US" sz="1400" kern="1200" dirty="0"/>
            <a:t> </a:t>
          </a:r>
          <a:r>
            <a:rPr lang="en-US" sz="1400" kern="1200" dirty="0" err="1"/>
            <a:t>bên</a:t>
          </a:r>
          <a:r>
            <a:rPr lang="en-US" sz="1400" kern="1200" dirty="0"/>
            <a:t> </a:t>
          </a:r>
          <a:r>
            <a:rPr lang="en-US" sz="1400" kern="1200" dirty="0" err="1"/>
            <a:t>liên</a:t>
          </a:r>
          <a:r>
            <a:rPr lang="en-US" sz="1400" kern="1200" dirty="0"/>
            <a:t> </a:t>
          </a:r>
          <a:r>
            <a:rPr lang="en-US" sz="1400" kern="1200" dirty="0" err="1"/>
            <a:t>quan</a:t>
          </a:r>
          <a:r>
            <a:rPr lang="en-US" sz="1400" kern="1200" dirty="0"/>
            <a:t> </a:t>
          </a:r>
          <a:r>
            <a:rPr lang="en-US" sz="1400" kern="1200" dirty="0" err="1"/>
            <a:t>trong</a:t>
          </a:r>
          <a:r>
            <a:rPr lang="en-US" sz="1400" kern="1200" dirty="0"/>
            <a:t> </a:t>
          </a:r>
          <a:r>
            <a:rPr lang="en-US" sz="1400" kern="1200" dirty="0" err="1"/>
            <a:t>thực</a:t>
          </a:r>
          <a:r>
            <a:rPr lang="en-US" sz="1400" kern="1200" dirty="0"/>
            <a:t> </a:t>
          </a:r>
          <a:r>
            <a:rPr lang="en-US" sz="1400" kern="1200" dirty="0" err="1"/>
            <a:t>hiện</a:t>
          </a:r>
          <a:r>
            <a:rPr lang="en-US" sz="1400" kern="1200" dirty="0"/>
            <a:t> </a:t>
          </a:r>
          <a:r>
            <a:rPr lang="en-US" sz="1400" kern="1200" dirty="0" err="1"/>
            <a:t>giáo</a:t>
          </a:r>
          <a:r>
            <a:rPr lang="en-US" sz="1400" kern="1200" dirty="0"/>
            <a:t> </a:t>
          </a:r>
          <a:r>
            <a:rPr lang="en-US" sz="1400" kern="1200" dirty="0" err="1"/>
            <a:t>dục</a:t>
          </a:r>
          <a:r>
            <a:rPr lang="en-US" sz="1400" kern="1200" dirty="0"/>
            <a:t> </a:t>
          </a:r>
          <a:r>
            <a:rPr lang="en-US" sz="1400" kern="1200" dirty="0" err="1"/>
            <a:t>đạo</a:t>
          </a:r>
          <a:r>
            <a:rPr lang="en-US" sz="1400" kern="1200" dirty="0"/>
            <a:t> </a:t>
          </a:r>
          <a:r>
            <a:rPr lang="en-US" sz="1400" kern="1200" dirty="0" err="1"/>
            <a:t>đức</a:t>
          </a:r>
          <a:r>
            <a:rPr lang="en-US" sz="1400" kern="1200" dirty="0"/>
            <a:t>, </a:t>
          </a:r>
          <a:r>
            <a:rPr lang="en-US" sz="1400" kern="1200" dirty="0" err="1"/>
            <a:t>lối</a:t>
          </a:r>
          <a:r>
            <a:rPr lang="en-US" sz="1400" kern="1200" dirty="0"/>
            <a:t> </a:t>
          </a:r>
          <a:r>
            <a:rPr lang="en-US" sz="1400" kern="1200" dirty="0" err="1"/>
            <a:t>sống</a:t>
          </a:r>
          <a:r>
            <a:rPr lang="en-US" sz="1400" kern="1200" dirty="0"/>
            <a:t> </a:t>
          </a:r>
          <a:r>
            <a:rPr lang="en-US" sz="1400" kern="1200" dirty="0" err="1"/>
            <a:t>cho</a:t>
          </a:r>
          <a:r>
            <a:rPr lang="en-US" sz="1400" kern="1200" dirty="0"/>
            <a:t> </a:t>
          </a:r>
          <a:r>
            <a:rPr lang="en-US" sz="1400" kern="1200" dirty="0" err="1"/>
            <a:t>học</a:t>
          </a:r>
          <a:r>
            <a:rPr lang="en-US" sz="1400" kern="1200" dirty="0"/>
            <a:t> </a:t>
          </a:r>
          <a:r>
            <a:rPr lang="en-US" sz="1400" kern="1200" dirty="0" err="1"/>
            <a:t>sinh</a:t>
          </a:r>
          <a:endParaRPr lang="en-US" sz="1400" kern="1200" dirty="0"/>
        </a:p>
      </dsp:txBody>
      <dsp:txXfrm>
        <a:off x="2902283" y="1597793"/>
        <a:ext cx="2524095" cy="1833612"/>
      </dsp:txXfrm>
    </dsp:sp>
    <dsp:sp modelId="{DA77809B-6729-456F-8231-F0AB83B553CF}">
      <dsp:nvSpPr>
        <dsp:cNvPr id="0" name=""/>
        <dsp:cNvSpPr/>
      </dsp:nvSpPr>
      <dsp:spPr>
        <a:xfrm>
          <a:off x="5638800" y="1422399"/>
          <a:ext cx="2722483" cy="2032000"/>
        </a:xfrm>
        <a:prstGeom prst="roundRect">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MỨC TỐT</a:t>
          </a:r>
        </a:p>
        <a:p>
          <a:pPr lvl="0" algn="ctr" defTabSz="622300">
            <a:lnSpc>
              <a:spcPct val="90000"/>
            </a:lnSpc>
            <a:spcBef>
              <a:spcPct val="0"/>
            </a:spcBef>
            <a:spcAft>
              <a:spcPct val="35000"/>
            </a:spcAft>
          </a:pPr>
          <a:r>
            <a:rPr lang="en-US" sz="1400" kern="1200" dirty="0" err="1"/>
            <a:t>giải</a:t>
          </a:r>
          <a:r>
            <a:rPr lang="en-US" sz="1400" kern="1200" dirty="0"/>
            <a:t> </a:t>
          </a:r>
          <a:r>
            <a:rPr lang="en-US" sz="1400" kern="1200" dirty="0" err="1"/>
            <a:t>quyết</a:t>
          </a:r>
          <a:r>
            <a:rPr lang="en-US" sz="1400" kern="1200" dirty="0"/>
            <a:t> </a:t>
          </a:r>
          <a:r>
            <a:rPr lang="en-US" sz="1400" kern="1200" dirty="0" err="1"/>
            <a:t>kịp</a:t>
          </a:r>
          <a:r>
            <a:rPr lang="en-US" sz="1400" kern="1200" dirty="0"/>
            <a:t> </a:t>
          </a:r>
          <a:r>
            <a:rPr lang="en-US" sz="1400" kern="1200" dirty="0" err="1"/>
            <a:t>thời</a:t>
          </a:r>
          <a:r>
            <a:rPr lang="en-US" sz="1400" kern="1200" dirty="0"/>
            <a:t> </a:t>
          </a:r>
          <a:r>
            <a:rPr lang="en-US" sz="1400" kern="1200" dirty="0" err="1"/>
            <a:t>các</a:t>
          </a:r>
          <a:r>
            <a:rPr lang="en-US" sz="1400" kern="1200" dirty="0"/>
            <a:t> </a:t>
          </a:r>
          <a:r>
            <a:rPr lang="en-US" sz="1400" kern="1200" dirty="0" err="1"/>
            <a:t>thông</a:t>
          </a:r>
          <a:r>
            <a:rPr lang="en-US" sz="1400" kern="1200" dirty="0"/>
            <a:t> tin </a:t>
          </a:r>
          <a:r>
            <a:rPr lang="en-US" sz="1400" kern="1200" dirty="0" err="1"/>
            <a:t>phản</a:t>
          </a:r>
          <a:r>
            <a:rPr lang="en-US" sz="1400" kern="1200" dirty="0"/>
            <a:t> </a:t>
          </a:r>
          <a:r>
            <a:rPr lang="en-US" sz="1400" kern="1200" dirty="0" err="1"/>
            <a:t>hồi</a:t>
          </a:r>
          <a:r>
            <a:rPr lang="en-US" sz="1400" kern="1200" dirty="0"/>
            <a:t> </a:t>
          </a:r>
          <a:r>
            <a:rPr lang="en-US" sz="1400" kern="1200" dirty="0" err="1"/>
            <a:t>từ</a:t>
          </a:r>
          <a:r>
            <a:rPr lang="en-US" sz="1400" kern="1200" dirty="0"/>
            <a:t> cha </a:t>
          </a:r>
          <a:r>
            <a:rPr lang="en-US" sz="1400" kern="1200" dirty="0" err="1"/>
            <a:t>mẹ</a:t>
          </a:r>
          <a:r>
            <a:rPr lang="en-US" sz="1400" kern="1200" dirty="0"/>
            <a:t> </a:t>
          </a:r>
          <a:r>
            <a:rPr lang="en-US" sz="1400" kern="1200" dirty="0" err="1"/>
            <a:t>hoặc</a:t>
          </a:r>
          <a:r>
            <a:rPr lang="en-US" sz="1400" kern="1200" dirty="0"/>
            <a:t> </a:t>
          </a:r>
          <a:r>
            <a:rPr lang="en-US" sz="1400" kern="1200" dirty="0" err="1"/>
            <a:t>người</a:t>
          </a:r>
          <a:r>
            <a:rPr lang="en-US" sz="1400" kern="1200" dirty="0"/>
            <a:t> </a:t>
          </a:r>
          <a:r>
            <a:rPr lang="en-US" sz="1400" kern="1200" dirty="0" err="1"/>
            <a:t>giám</a:t>
          </a:r>
          <a:r>
            <a:rPr lang="en-US" sz="1400" kern="1200" dirty="0"/>
            <a:t> </a:t>
          </a:r>
          <a:r>
            <a:rPr lang="en-US" sz="1400" kern="1200" dirty="0" err="1"/>
            <a:t>hộ</a:t>
          </a:r>
          <a:r>
            <a:rPr lang="en-US" sz="1400" kern="1200" dirty="0"/>
            <a:t> </a:t>
          </a:r>
          <a:r>
            <a:rPr lang="en-US" sz="1400" kern="1200" dirty="0" err="1"/>
            <a:t>của</a:t>
          </a:r>
          <a:r>
            <a:rPr lang="en-US" sz="1400" kern="1200" dirty="0"/>
            <a:t> </a:t>
          </a:r>
          <a:r>
            <a:rPr lang="en-US" sz="1400" kern="1200" dirty="0" err="1"/>
            <a:t>học</a:t>
          </a:r>
          <a:r>
            <a:rPr lang="en-US" sz="1400" kern="1200" dirty="0"/>
            <a:t> </a:t>
          </a:r>
          <a:r>
            <a:rPr lang="en-US" sz="1400" kern="1200" dirty="0" err="1"/>
            <a:t>sinh</a:t>
          </a:r>
          <a:r>
            <a:rPr lang="en-US" sz="1400" kern="1200" dirty="0"/>
            <a:t> </a:t>
          </a:r>
          <a:r>
            <a:rPr lang="en-US" sz="1400" kern="1200" dirty="0" err="1"/>
            <a:t>và</a:t>
          </a:r>
          <a:r>
            <a:rPr lang="en-US" sz="1400" kern="1200" dirty="0"/>
            <a:t> </a:t>
          </a:r>
          <a:r>
            <a:rPr lang="en-US" sz="1400" kern="1200" dirty="0" err="1"/>
            <a:t>các</a:t>
          </a:r>
          <a:r>
            <a:rPr lang="en-US" sz="1400" kern="1200" dirty="0"/>
            <a:t> </a:t>
          </a:r>
          <a:r>
            <a:rPr lang="en-US" sz="1400" kern="1200" dirty="0" err="1"/>
            <a:t>bên</a:t>
          </a:r>
          <a:r>
            <a:rPr lang="en-US" sz="1400" kern="1200" dirty="0"/>
            <a:t> </a:t>
          </a:r>
          <a:r>
            <a:rPr lang="en-US" sz="1400" kern="1200" dirty="0" err="1"/>
            <a:t>liên</a:t>
          </a:r>
          <a:r>
            <a:rPr lang="en-US" sz="1400" kern="1200" dirty="0"/>
            <a:t> </a:t>
          </a:r>
          <a:r>
            <a:rPr lang="en-US" sz="1400" kern="1200" dirty="0" err="1"/>
            <a:t>quan</a:t>
          </a:r>
          <a:r>
            <a:rPr lang="en-US" sz="1400" kern="1200" dirty="0"/>
            <a:t> </a:t>
          </a:r>
          <a:r>
            <a:rPr lang="en-US" sz="1400" kern="1200" dirty="0" err="1"/>
            <a:t>về</a:t>
          </a:r>
          <a:r>
            <a:rPr lang="en-US" sz="1400" kern="1200" dirty="0"/>
            <a:t> </a:t>
          </a:r>
          <a:r>
            <a:rPr lang="en-US" sz="1400" kern="1200" dirty="0" err="1"/>
            <a:t>giáo</a:t>
          </a:r>
          <a:r>
            <a:rPr lang="en-US" sz="1400" kern="1200" dirty="0"/>
            <a:t> </a:t>
          </a:r>
          <a:r>
            <a:rPr lang="en-US" sz="1400" kern="1200" dirty="0" err="1"/>
            <a:t>dục</a:t>
          </a:r>
          <a:r>
            <a:rPr lang="en-US" sz="1400" kern="1200" dirty="0"/>
            <a:t> </a:t>
          </a:r>
          <a:r>
            <a:rPr lang="en-US" sz="1400" kern="1200" dirty="0" err="1"/>
            <a:t>đạo</a:t>
          </a:r>
          <a:r>
            <a:rPr lang="en-US" sz="1400" kern="1200" dirty="0"/>
            <a:t> </a:t>
          </a:r>
          <a:r>
            <a:rPr lang="en-US" sz="1400" kern="1200" dirty="0" err="1"/>
            <a:t>đức</a:t>
          </a:r>
          <a:r>
            <a:rPr lang="en-US" sz="1400" kern="1200" dirty="0"/>
            <a:t>, </a:t>
          </a:r>
          <a:r>
            <a:rPr lang="en-US" sz="1400" kern="1200" dirty="0" err="1"/>
            <a:t>lối</a:t>
          </a:r>
          <a:r>
            <a:rPr lang="en-US" sz="1400" kern="1200" dirty="0"/>
            <a:t> </a:t>
          </a:r>
          <a:r>
            <a:rPr lang="en-US" sz="1400" kern="1200" dirty="0" err="1"/>
            <a:t>sống</a:t>
          </a:r>
          <a:r>
            <a:rPr lang="en-US" sz="1400" kern="1200" dirty="0"/>
            <a:t> </a:t>
          </a:r>
          <a:r>
            <a:rPr lang="en-US" sz="1400" kern="1200" dirty="0" err="1"/>
            <a:t>cho</a:t>
          </a:r>
          <a:r>
            <a:rPr lang="en-US" sz="1400" kern="1200" dirty="0"/>
            <a:t> </a:t>
          </a:r>
          <a:r>
            <a:rPr lang="en-US" sz="1400" kern="1200" dirty="0" err="1"/>
            <a:t>học</a:t>
          </a:r>
          <a:r>
            <a:rPr lang="en-US" sz="1400" kern="1200" dirty="0"/>
            <a:t> </a:t>
          </a:r>
          <a:r>
            <a:rPr lang="en-US" sz="1400" kern="1200" dirty="0" err="1"/>
            <a:t>sinh</a:t>
          </a:r>
          <a:r>
            <a:rPr lang="en-US" sz="1400" kern="1200" dirty="0"/>
            <a:t>.</a:t>
          </a:r>
        </a:p>
      </dsp:txBody>
      <dsp:txXfrm>
        <a:off x="5737994" y="1521593"/>
        <a:ext cx="2524095" cy="1833612"/>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2A19B-2F18-406C-B836-EEC010281EF6}">
      <dsp:nvSpPr>
        <dsp:cNvPr id="0" name=""/>
        <dsp:cNvSpPr/>
      </dsp:nvSpPr>
      <dsp:spPr>
        <a:xfrm>
          <a:off x="634364" y="0"/>
          <a:ext cx="7189470" cy="5080000"/>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B9C7C6-110F-4B63-8879-DCA4945F5A2D}">
      <dsp:nvSpPr>
        <dsp:cNvPr id="0" name=""/>
        <dsp:cNvSpPr/>
      </dsp:nvSpPr>
      <dsp:spPr>
        <a:xfrm>
          <a:off x="0" y="1498599"/>
          <a:ext cx="2722483" cy="203200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MỨC ĐẠT</a:t>
          </a:r>
        </a:p>
        <a:p>
          <a:pPr lvl="0" algn="ctr" defTabSz="622300">
            <a:lnSpc>
              <a:spcPct val="90000"/>
            </a:lnSpc>
            <a:spcBef>
              <a:spcPct val="0"/>
            </a:spcBef>
            <a:spcAft>
              <a:spcPct val="35000"/>
            </a:spcAft>
          </a:pPr>
          <a:r>
            <a:rPr lang="en-US" sz="1400" kern="1200" dirty="0" err="1"/>
            <a:t>tổ</a:t>
          </a:r>
          <a:r>
            <a:rPr lang="en-US" sz="1400" kern="1200" dirty="0"/>
            <a:t> </a:t>
          </a:r>
          <a:r>
            <a:rPr lang="en-US" sz="1400" kern="1200" dirty="0" err="1"/>
            <a:t>chức</a:t>
          </a:r>
          <a:r>
            <a:rPr lang="en-US" sz="1400" kern="1200" dirty="0"/>
            <a:t> </a:t>
          </a:r>
          <a:r>
            <a:rPr lang="en-US" sz="1400" kern="1200" dirty="0" err="1"/>
            <a:t>cung</a:t>
          </a:r>
          <a:r>
            <a:rPr lang="en-US" sz="1400" kern="1200" dirty="0"/>
            <a:t> </a:t>
          </a:r>
          <a:r>
            <a:rPr lang="en-US" sz="1400" kern="1200" dirty="0" err="1"/>
            <a:t>cấp</a:t>
          </a:r>
          <a:r>
            <a:rPr lang="en-US" sz="1400" kern="1200" dirty="0"/>
            <a:t> </a:t>
          </a:r>
          <a:r>
            <a:rPr lang="en-US" sz="1400" kern="1200" dirty="0" err="1"/>
            <a:t>đầy</a:t>
          </a:r>
          <a:r>
            <a:rPr lang="en-US" sz="1400" kern="1200" dirty="0"/>
            <a:t> </a:t>
          </a:r>
          <a:r>
            <a:rPr lang="en-US" sz="1400" kern="1200" dirty="0" err="1"/>
            <a:t>đủ</a:t>
          </a:r>
          <a:r>
            <a:rPr lang="en-US" sz="1400" kern="1200" dirty="0"/>
            <a:t> </a:t>
          </a:r>
          <a:r>
            <a:rPr lang="en-US" sz="1400" kern="1200" dirty="0" err="1"/>
            <a:t>và</a:t>
          </a:r>
          <a:r>
            <a:rPr lang="en-US" sz="1400" kern="1200" dirty="0"/>
            <a:t> </a:t>
          </a:r>
          <a:r>
            <a:rPr lang="en-US" sz="1400" kern="1200" dirty="0" err="1"/>
            <a:t>kịp</a:t>
          </a:r>
          <a:r>
            <a:rPr lang="en-US" sz="1400" kern="1200" dirty="0"/>
            <a:t> </a:t>
          </a:r>
          <a:r>
            <a:rPr lang="en-US" sz="1400" kern="1200" dirty="0" err="1"/>
            <a:t>thời</a:t>
          </a:r>
          <a:r>
            <a:rPr lang="en-US" sz="1400" kern="1200" dirty="0"/>
            <a:t> </a:t>
          </a:r>
          <a:r>
            <a:rPr lang="en-US" sz="1400" kern="1200" dirty="0" err="1"/>
            <a:t>thông</a:t>
          </a:r>
          <a:r>
            <a:rPr lang="en-US" sz="1400" kern="1200" dirty="0"/>
            <a:t> tin </a:t>
          </a:r>
          <a:r>
            <a:rPr lang="en-US" sz="1400" kern="1200" dirty="0" err="1"/>
            <a:t>về</a:t>
          </a:r>
          <a:r>
            <a:rPr lang="en-US" sz="1400" kern="1200" dirty="0"/>
            <a:t> </a:t>
          </a:r>
          <a:r>
            <a:rPr lang="en-US" sz="1400" kern="1200" dirty="0" err="1"/>
            <a:t>thực</a:t>
          </a:r>
          <a:r>
            <a:rPr lang="en-US" sz="1400" kern="1200" dirty="0"/>
            <a:t> </a:t>
          </a:r>
          <a:r>
            <a:rPr lang="en-US" sz="1400" kern="1200" dirty="0" err="1"/>
            <a:t>trạng</a:t>
          </a:r>
          <a:r>
            <a:rPr lang="en-US" sz="1400" kern="1200" dirty="0"/>
            <a:t>, </a:t>
          </a:r>
          <a:r>
            <a:rPr lang="en-US" sz="1400" kern="1200" dirty="0" err="1"/>
            <a:t>nhu</a:t>
          </a:r>
          <a:r>
            <a:rPr lang="en-US" sz="1400" kern="1200" dirty="0"/>
            <a:t> </a:t>
          </a:r>
          <a:r>
            <a:rPr lang="en-US" sz="1400" kern="1200" dirty="0" err="1"/>
            <a:t>cầu</a:t>
          </a:r>
          <a:r>
            <a:rPr lang="en-US" sz="1400" kern="1200" dirty="0"/>
            <a:t> </a:t>
          </a:r>
          <a:r>
            <a:rPr lang="en-US" sz="1400" kern="1200" dirty="0" err="1"/>
            <a:t>nguồn</a:t>
          </a:r>
          <a:r>
            <a:rPr lang="en-US" sz="1400" kern="1200" dirty="0"/>
            <a:t> </a:t>
          </a:r>
          <a:r>
            <a:rPr lang="en-US" sz="1400" kern="1200" dirty="0" err="1"/>
            <a:t>lực</a:t>
          </a:r>
          <a:r>
            <a:rPr lang="en-US" sz="1400" kern="1200" dirty="0"/>
            <a:t> </a:t>
          </a:r>
          <a:r>
            <a:rPr lang="en-US" sz="1400" kern="1200" dirty="0" err="1"/>
            <a:t>để</a:t>
          </a:r>
          <a:r>
            <a:rPr lang="en-US" sz="1400" kern="1200" dirty="0"/>
            <a:t> </a:t>
          </a:r>
          <a:r>
            <a:rPr lang="en-US" sz="1400" kern="1200" dirty="0" err="1"/>
            <a:t>phát</a:t>
          </a:r>
          <a:r>
            <a:rPr lang="en-US" sz="1400" kern="1200" dirty="0"/>
            <a:t> </a:t>
          </a:r>
          <a:r>
            <a:rPr lang="en-US" sz="1400" kern="1200" dirty="0" err="1"/>
            <a:t>triển</a:t>
          </a:r>
          <a:r>
            <a:rPr lang="en-US" sz="1400" kern="1200" dirty="0"/>
            <a:t> </a:t>
          </a:r>
          <a:r>
            <a:rPr lang="en-US" sz="1400" kern="1200" dirty="0" err="1"/>
            <a:t>nhà</a:t>
          </a:r>
          <a:r>
            <a:rPr lang="en-US" sz="1400" kern="1200" dirty="0"/>
            <a:t> </a:t>
          </a:r>
          <a:r>
            <a:rPr lang="en-US" sz="1400" kern="1200" dirty="0" err="1"/>
            <a:t>trường</a:t>
          </a:r>
          <a:r>
            <a:rPr lang="en-US" sz="1400" kern="1200" dirty="0"/>
            <a:t> </a:t>
          </a:r>
          <a:r>
            <a:rPr lang="en-US" sz="1400" kern="1200" dirty="0" err="1"/>
            <a:t>cho</a:t>
          </a:r>
          <a:r>
            <a:rPr lang="en-US" sz="1400" kern="1200" dirty="0"/>
            <a:t> cha </a:t>
          </a:r>
          <a:r>
            <a:rPr lang="en-US" sz="1400" kern="1200" dirty="0" err="1"/>
            <a:t>mẹ</a:t>
          </a:r>
          <a:r>
            <a:rPr lang="en-US" sz="1400" kern="1200" dirty="0"/>
            <a:t> </a:t>
          </a:r>
          <a:r>
            <a:rPr lang="en-US" sz="1400" kern="1200" dirty="0" err="1"/>
            <a:t>hoặc</a:t>
          </a:r>
          <a:r>
            <a:rPr lang="en-US" sz="1400" kern="1200" dirty="0"/>
            <a:t> </a:t>
          </a:r>
          <a:r>
            <a:rPr lang="en-US" sz="1400" kern="1200" dirty="0" err="1"/>
            <a:t>người</a:t>
          </a:r>
          <a:r>
            <a:rPr lang="en-US" sz="1400" kern="1200" dirty="0"/>
            <a:t> </a:t>
          </a:r>
          <a:r>
            <a:rPr lang="en-US" sz="1400" kern="1200" dirty="0" err="1"/>
            <a:t>giám</a:t>
          </a:r>
          <a:r>
            <a:rPr lang="en-US" sz="1400" kern="1200" dirty="0"/>
            <a:t> </a:t>
          </a:r>
          <a:r>
            <a:rPr lang="en-US" sz="1400" kern="1200" dirty="0" err="1"/>
            <a:t>hộ</a:t>
          </a:r>
          <a:r>
            <a:rPr lang="en-US" sz="1400" kern="1200" dirty="0"/>
            <a:t> </a:t>
          </a:r>
          <a:r>
            <a:rPr lang="en-US" sz="1400" kern="1200" dirty="0" err="1"/>
            <a:t>của</a:t>
          </a:r>
          <a:r>
            <a:rPr lang="en-US" sz="1400" kern="1200" dirty="0"/>
            <a:t> </a:t>
          </a:r>
          <a:r>
            <a:rPr lang="en-US" sz="1400" kern="1200" dirty="0" err="1"/>
            <a:t>học</a:t>
          </a:r>
          <a:r>
            <a:rPr lang="en-US" sz="1400" kern="1200" dirty="0"/>
            <a:t> </a:t>
          </a:r>
          <a:r>
            <a:rPr lang="en-US" sz="1400" kern="1200" dirty="0" err="1"/>
            <a:t>sinh</a:t>
          </a:r>
          <a:r>
            <a:rPr lang="en-US" sz="1400" kern="1200" dirty="0"/>
            <a:t> </a:t>
          </a:r>
          <a:r>
            <a:rPr lang="en-US" sz="1400" kern="1200" dirty="0" err="1"/>
            <a:t>và</a:t>
          </a:r>
          <a:r>
            <a:rPr lang="en-US" sz="1400" kern="1200" dirty="0"/>
            <a:t> </a:t>
          </a:r>
          <a:r>
            <a:rPr lang="en-US" sz="1400" kern="1200" dirty="0" err="1"/>
            <a:t>các</a:t>
          </a:r>
          <a:r>
            <a:rPr lang="en-US" sz="1400" kern="1200" dirty="0"/>
            <a:t> </a:t>
          </a:r>
          <a:r>
            <a:rPr lang="en-US" sz="1400" kern="1200" dirty="0" err="1"/>
            <a:t>bên</a:t>
          </a:r>
          <a:r>
            <a:rPr lang="en-US" sz="1400" kern="1200" dirty="0"/>
            <a:t> </a:t>
          </a:r>
          <a:r>
            <a:rPr lang="en-US" sz="1400" kern="1200" dirty="0" err="1"/>
            <a:t>liên</a:t>
          </a:r>
          <a:r>
            <a:rPr lang="en-US" sz="1400" kern="1200" dirty="0"/>
            <a:t> </a:t>
          </a:r>
          <a:r>
            <a:rPr lang="en-US" sz="1400" kern="1200" dirty="0" err="1"/>
            <a:t>quan</a:t>
          </a:r>
          <a:endParaRPr lang="en-US" sz="1400" kern="1200" dirty="0"/>
        </a:p>
      </dsp:txBody>
      <dsp:txXfrm>
        <a:off x="99194" y="1597793"/>
        <a:ext cx="2524095" cy="1833612"/>
      </dsp:txXfrm>
    </dsp:sp>
    <dsp:sp modelId="{F7C69D7B-7C4E-4B96-8910-EE615B5FC344}">
      <dsp:nvSpPr>
        <dsp:cNvPr id="0" name=""/>
        <dsp:cNvSpPr/>
      </dsp:nvSpPr>
      <dsp:spPr>
        <a:xfrm>
          <a:off x="2803089" y="1498599"/>
          <a:ext cx="2722483" cy="2032000"/>
        </a:xfrm>
        <a:prstGeom prst="roundRect">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MỨC KHÁ</a:t>
          </a:r>
        </a:p>
        <a:p>
          <a:pPr lvl="0" algn="ctr" defTabSz="622300">
            <a:lnSpc>
              <a:spcPct val="90000"/>
            </a:lnSpc>
            <a:spcBef>
              <a:spcPct val="0"/>
            </a:spcBef>
            <a:spcAft>
              <a:spcPct val="35000"/>
            </a:spcAft>
          </a:pPr>
          <a:r>
            <a:rPr lang="en-US" sz="1400" kern="1200" dirty="0" err="1"/>
            <a:t>phối</a:t>
          </a:r>
          <a:r>
            <a:rPr lang="en-US" sz="1400" kern="1200" dirty="0"/>
            <a:t> </a:t>
          </a:r>
          <a:r>
            <a:rPr lang="en-US" sz="1400" kern="1200" dirty="0" err="1"/>
            <a:t>hợp</a:t>
          </a:r>
          <a:r>
            <a:rPr lang="en-US" sz="1400" kern="1200" dirty="0"/>
            <a:t> </a:t>
          </a:r>
          <a:r>
            <a:rPr lang="en-US" sz="1400" kern="1200" dirty="0" err="1"/>
            <a:t>với</a:t>
          </a:r>
          <a:r>
            <a:rPr lang="en-US" sz="1400" kern="1200" dirty="0"/>
            <a:t> cha </a:t>
          </a:r>
          <a:r>
            <a:rPr lang="en-US" sz="1400" kern="1200" dirty="0" err="1"/>
            <a:t>mẹ</a:t>
          </a:r>
          <a:r>
            <a:rPr lang="en-US" sz="1400" kern="1200" dirty="0"/>
            <a:t> </a:t>
          </a:r>
          <a:r>
            <a:rPr lang="en-US" sz="1400" kern="1200" dirty="0" err="1"/>
            <a:t>hoặc</a:t>
          </a:r>
          <a:r>
            <a:rPr lang="en-US" sz="1400" kern="1200" dirty="0"/>
            <a:t> </a:t>
          </a:r>
          <a:r>
            <a:rPr lang="en-US" sz="1400" kern="1200" dirty="0" err="1"/>
            <a:t>người</a:t>
          </a:r>
          <a:r>
            <a:rPr lang="en-US" sz="1400" kern="1200" dirty="0"/>
            <a:t> </a:t>
          </a:r>
          <a:r>
            <a:rPr lang="en-US" sz="1400" kern="1200" dirty="0" err="1"/>
            <a:t>giám</a:t>
          </a:r>
          <a:r>
            <a:rPr lang="en-US" sz="1400" kern="1200" dirty="0"/>
            <a:t> </a:t>
          </a:r>
          <a:r>
            <a:rPr lang="en-US" sz="1400" kern="1200" dirty="0" err="1"/>
            <a:t>hộ</a:t>
          </a:r>
          <a:r>
            <a:rPr lang="en-US" sz="1400" kern="1200" dirty="0"/>
            <a:t> </a:t>
          </a:r>
          <a:r>
            <a:rPr lang="en-US" sz="1400" kern="1200" dirty="0" err="1"/>
            <a:t>của</a:t>
          </a:r>
          <a:r>
            <a:rPr lang="en-US" sz="1400" kern="1200" dirty="0"/>
            <a:t> </a:t>
          </a:r>
          <a:r>
            <a:rPr lang="en-US" sz="1400" kern="1200" dirty="0" err="1"/>
            <a:t>học</a:t>
          </a:r>
          <a:r>
            <a:rPr lang="en-US" sz="1400" kern="1200" dirty="0"/>
            <a:t> </a:t>
          </a:r>
          <a:r>
            <a:rPr lang="en-US" sz="1400" kern="1200" dirty="0" err="1"/>
            <a:t>sinh</a:t>
          </a:r>
          <a:r>
            <a:rPr lang="en-US" sz="1400" kern="1200" dirty="0"/>
            <a:t> </a:t>
          </a:r>
          <a:r>
            <a:rPr lang="en-US" sz="1400" kern="1200" dirty="0" err="1"/>
            <a:t>và</a:t>
          </a:r>
          <a:r>
            <a:rPr lang="en-US" sz="1400" kern="1200" dirty="0"/>
            <a:t> </a:t>
          </a:r>
          <a:r>
            <a:rPr lang="en-US" sz="1400" kern="1200" dirty="0" err="1"/>
            <a:t>các</a:t>
          </a:r>
          <a:r>
            <a:rPr lang="en-US" sz="1400" kern="1200" dirty="0"/>
            <a:t> </a:t>
          </a:r>
          <a:r>
            <a:rPr lang="en-US" sz="1400" kern="1200" dirty="0" err="1"/>
            <a:t>bên</a:t>
          </a:r>
          <a:r>
            <a:rPr lang="en-US" sz="1400" kern="1200" dirty="0"/>
            <a:t> </a:t>
          </a:r>
          <a:r>
            <a:rPr lang="en-US" sz="1400" kern="1200" dirty="0" err="1"/>
            <a:t>liên</a:t>
          </a:r>
          <a:r>
            <a:rPr lang="en-US" sz="1400" kern="1200" dirty="0"/>
            <a:t> </a:t>
          </a:r>
          <a:r>
            <a:rPr lang="en-US" sz="1400" kern="1200" dirty="0" err="1"/>
            <a:t>quan</a:t>
          </a:r>
          <a:r>
            <a:rPr lang="en-US" sz="1400" kern="1200" dirty="0"/>
            <a:t> </a:t>
          </a:r>
          <a:r>
            <a:rPr lang="en-US" sz="1400" kern="1200" dirty="0" err="1"/>
            <a:t>trong</a:t>
          </a:r>
          <a:r>
            <a:rPr lang="en-US" sz="1400" kern="1200" dirty="0"/>
            <a:t> </a:t>
          </a:r>
          <a:r>
            <a:rPr lang="en-US" sz="1400" kern="1200" dirty="0" err="1"/>
            <a:t>huy</a:t>
          </a:r>
          <a:r>
            <a:rPr lang="en-US" sz="1400" kern="1200" dirty="0"/>
            <a:t> </a:t>
          </a:r>
          <a:r>
            <a:rPr lang="en-US" sz="1400" kern="1200" dirty="0" err="1"/>
            <a:t>động</a:t>
          </a:r>
          <a:r>
            <a:rPr lang="en-US" sz="1400" kern="1200" dirty="0"/>
            <a:t> </a:t>
          </a:r>
          <a:r>
            <a:rPr lang="en-US" sz="1400" kern="1200" dirty="0" err="1"/>
            <a:t>và</a:t>
          </a:r>
          <a:r>
            <a:rPr lang="en-US" sz="1400" kern="1200" dirty="0"/>
            <a:t> </a:t>
          </a:r>
          <a:r>
            <a:rPr lang="en-US" sz="1400" kern="1200" dirty="0" err="1"/>
            <a:t>sử</a:t>
          </a:r>
          <a:r>
            <a:rPr lang="en-US" sz="1400" kern="1200" dirty="0"/>
            <a:t> </a:t>
          </a:r>
          <a:r>
            <a:rPr lang="en-US" sz="1400" kern="1200" dirty="0" err="1"/>
            <a:t>dụng</a:t>
          </a:r>
          <a:r>
            <a:rPr lang="en-US" sz="1400" kern="1200" dirty="0"/>
            <a:t> </a:t>
          </a:r>
          <a:r>
            <a:rPr lang="en-US" sz="1400" kern="1200" dirty="0" err="1"/>
            <a:t>nguồn</a:t>
          </a:r>
          <a:r>
            <a:rPr lang="en-US" sz="1400" kern="1200" dirty="0"/>
            <a:t> </a:t>
          </a:r>
          <a:r>
            <a:rPr lang="en-US" sz="1400" kern="1200" dirty="0" err="1"/>
            <a:t>lực</a:t>
          </a:r>
          <a:r>
            <a:rPr lang="en-US" sz="1400" kern="1200" dirty="0"/>
            <a:t> </a:t>
          </a:r>
          <a:r>
            <a:rPr lang="en-US" sz="1400" kern="1200" dirty="0" err="1"/>
            <a:t>để</a:t>
          </a:r>
          <a:r>
            <a:rPr lang="en-US" sz="1400" kern="1200" dirty="0"/>
            <a:t> </a:t>
          </a:r>
          <a:r>
            <a:rPr lang="en-US" sz="1400" kern="1200" dirty="0" err="1"/>
            <a:t>phát</a:t>
          </a:r>
          <a:r>
            <a:rPr lang="en-US" sz="1400" kern="1200" dirty="0"/>
            <a:t> </a:t>
          </a:r>
          <a:r>
            <a:rPr lang="en-US" sz="1400" kern="1200" dirty="0" err="1"/>
            <a:t>triển</a:t>
          </a:r>
          <a:r>
            <a:rPr lang="en-US" sz="1400" kern="1200" dirty="0"/>
            <a:t> </a:t>
          </a:r>
          <a:r>
            <a:rPr lang="en-US" sz="1400" kern="1200" dirty="0" err="1"/>
            <a:t>nhà</a:t>
          </a:r>
          <a:r>
            <a:rPr lang="en-US" sz="1400" kern="1200" dirty="0"/>
            <a:t> </a:t>
          </a:r>
          <a:r>
            <a:rPr lang="en-US" sz="1400" kern="1200" dirty="0" err="1"/>
            <a:t>trường</a:t>
          </a:r>
          <a:r>
            <a:rPr lang="en-US" sz="1400" kern="1200" dirty="0"/>
            <a:t> </a:t>
          </a:r>
          <a:r>
            <a:rPr lang="en-US" sz="1400" kern="1200" dirty="0" err="1"/>
            <a:t>theo</a:t>
          </a:r>
          <a:r>
            <a:rPr lang="en-US" sz="1400" kern="1200" dirty="0"/>
            <a:t> </a:t>
          </a:r>
          <a:r>
            <a:rPr lang="en-US" sz="1400" kern="1200" dirty="0" err="1"/>
            <a:t>quy</a:t>
          </a:r>
          <a:r>
            <a:rPr lang="en-US" sz="1400" kern="1200" dirty="0"/>
            <a:t> </a:t>
          </a:r>
          <a:r>
            <a:rPr lang="en-US" sz="1400" kern="1200" dirty="0" err="1"/>
            <a:t>định</a:t>
          </a:r>
          <a:r>
            <a:rPr lang="en-US" sz="1400" kern="1200" dirty="0"/>
            <a:t>;</a:t>
          </a:r>
        </a:p>
      </dsp:txBody>
      <dsp:txXfrm>
        <a:off x="2902283" y="1597793"/>
        <a:ext cx="2524095" cy="1833612"/>
      </dsp:txXfrm>
    </dsp:sp>
    <dsp:sp modelId="{DA77809B-6729-456F-8231-F0AB83B553CF}">
      <dsp:nvSpPr>
        <dsp:cNvPr id="0" name=""/>
        <dsp:cNvSpPr/>
      </dsp:nvSpPr>
      <dsp:spPr>
        <a:xfrm>
          <a:off x="5638800" y="1422399"/>
          <a:ext cx="2722483" cy="2032000"/>
        </a:xfrm>
        <a:prstGeom prst="roundRect">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MỨC TỐT</a:t>
          </a:r>
        </a:p>
        <a:p>
          <a:pPr lvl="0" algn="ctr" defTabSz="622300">
            <a:lnSpc>
              <a:spcPct val="90000"/>
            </a:lnSpc>
            <a:spcBef>
              <a:spcPct val="0"/>
            </a:spcBef>
            <a:spcAft>
              <a:spcPct val="35000"/>
            </a:spcAft>
          </a:pPr>
          <a:r>
            <a:rPr lang="en-US" sz="1400" kern="1200" dirty="0" err="1"/>
            <a:t>phối</a:t>
          </a:r>
          <a:r>
            <a:rPr lang="en-US" sz="1400" kern="1200" dirty="0"/>
            <a:t> </a:t>
          </a:r>
          <a:r>
            <a:rPr lang="en-US" sz="1400" kern="1200" dirty="0" err="1"/>
            <a:t>hợp</a:t>
          </a:r>
          <a:r>
            <a:rPr lang="en-US" sz="1400" kern="1200" dirty="0"/>
            <a:t> …</a:t>
          </a:r>
        </a:p>
        <a:p>
          <a:pPr lvl="0" algn="ctr" defTabSz="622300">
            <a:lnSpc>
              <a:spcPct val="90000"/>
            </a:lnSpc>
            <a:spcBef>
              <a:spcPct val="0"/>
            </a:spcBef>
            <a:spcAft>
              <a:spcPct val="35000"/>
            </a:spcAft>
          </a:pPr>
          <a:r>
            <a:rPr lang="en-US" sz="1400" kern="1200" dirty="0"/>
            <a:t> </a:t>
          </a:r>
          <a:r>
            <a:rPr lang="en-US" sz="1400" kern="1200" dirty="0" err="1"/>
            <a:t>Huy</a:t>
          </a:r>
          <a:r>
            <a:rPr lang="en-US" sz="1400" kern="1200" dirty="0"/>
            <a:t> </a:t>
          </a:r>
          <a:r>
            <a:rPr lang="en-US" sz="1400" kern="1200" dirty="0" err="1"/>
            <a:t>động</a:t>
          </a:r>
          <a:r>
            <a:rPr lang="en-US" sz="1400" kern="1200" dirty="0"/>
            <a:t> </a:t>
          </a:r>
          <a:r>
            <a:rPr lang="en-US" sz="1400" kern="1200" dirty="0" err="1"/>
            <a:t>và</a:t>
          </a:r>
          <a:r>
            <a:rPr lang="en-US" sz="1400" kern="1200" dirty="0"/>
            <a:t> </a:t>
          </a:r>
          <a:r>
            <a:rPr lang="en-US" sz="1400" kern="1200" dirty="0" err="1"/>
            <a:t>sử</a:t>
          </a:r>
          <a:r>
            <a:rPr lang="en-US" sz="1400" kern="1200" dirty="0"/>
            <a:t> </a:t>
          </a:r>
          <a:r>
            <a:rPr lang="en-US" sz="1400" kern="1200" dirty="0" err="1"/>
            <a:t>dụng</a:t>
          </a:r>
          <a:r>
            <a:rPr lang="en-US" sz="1400" kern="1200" dirty="0"/>
            <a:t> </a:t>
          </a:r>
          <a:r>
            <a:rPr lang="en-US" sz="1400" kern="1200" dirty="0" err="1"/>
            <a:t>nguồn</a:t>
          </a:r>
          <a:r>
            <a:rPr lang="en-US" sz="1400" kern="1200" dirty="0"/>
            <a:t> </a:t>
          </a:r>
          <a:r>
            <a:rPr lang="en-US" sz="1400" kern="1200" dirty="0" err="1"/>
            <a:t>lực</a:t>
          </a:r>
          <a:endParaRPr lang="en-US" sz="1400" kern="1200" dirty="0"/>
        </a:p>
        <a:p>
          <a:pPr lvl="0" algn="ctr" defTabSz="622300">
            <a:lnSpc>
              <a:spcPct val="90000"/>
            </a:lnSpc>
            <a:spcBef>
              <a:spcPct val="0"/>
            </a:spcBef>
            <a:spcAft>
              <a:spcPct val="35000"/>
            </a:spcAft>
          </a:pPr>
          <a:r>
            <a:rPr lang="en-US" sz="1400" kern="1200" dirty="0" err="1"/>
            <a:t>công</a:t>
          </a:r>
          <a:r>
            <a:rPr lang="en-US" sz="1400" kern="1200" dirty="0"/>
            <a:t> </a:t>
          </a:r>
          <a:r>
            <a:rPr lang="en-US" sz="1400" kern="1200" dirty="0" err="1"/>
            <a:t>khai</a:t>
          </a:r>
          <a:r>
            <a:rPr lang="en-US" sz="1400" kern="1200" dirty="0"/>
            <a:t>, </a:t>
          </a:r>
          <a:r>
            <a:rPr lang="en-US" sz="1400" kern="1200" dirty="0" err="1"/>
            <a:t>minh</a:t>
          </a:r>
          <a:r>
            <a:rPr lang="en-US" sz="1400" kern="1200" dirty="0"/>
            <a:t> </a:t>
          </a:r>
          <a:r>
            <a:rPr lang="en-US" sz="1400" kern="1200" dirty="0" err="1"/>
            <a:t>bạch</a:t>
          </a:r>
          <a:r>
            <a:rPr lang="en-US" sz="1400" kern="1200" dirty="0"/>
            <a:t>, </a:t>
          </a:r>
          <a:r>
            <a:rPr lang="en-US" sz="1400" kern="1200" dirty="0" err="1"/>
            <a:t>hiệu</a:t>
          </a:r>
          <a:r>
            <a:rPr lang="en-US" sz="1400" kern="1200" dirty="0"/>
            <a:t> </a:t>
          </a:r>
          <a:r>
            <a:rPr lang="en-US" sz="1400" kern="1200" dirty="0" err="1"/>
            <a:t>quả</a:t>
          </a:r>
          <a:r>
            <a:rPr lang="en-US" sz="1400" kern="1200" dirty="0"/>
            <a:t>; </a:t>
          </a:r>
        </a:p>
        <a:p>
          <a:pPr lvl="0" algn="ctr" defTabSz="622300">
            <a:lnSpc>
              <a:spcPct val="90000"/>
            </a:lnSpc>
            <a:spcBef>
              <a:spcPct val="0"/>
            </a:spcBef>
            <a:spcAft>
              <a:spcPct val="35000"/>
            </a:spcAft>
          </a:pPr>
          <a:r>
            <a:rPr lang="en-US" sz="1400" kern="1200" dirty="0" err="1"/>
            <a:t>giải</a:t>
          </a:r>
          <a:r>
            <a:rPr lang="en-US" sz="1400" kern="1200" dirty="0"/>
            <a:t> </a:t>
          </a:r>
          <a:r>
            <a:rPr lang="en-US" sz="1400" kern="1200" dirty="0" err="1"/>
            <a:t>quyết</a:t>
          </a:r>
          <a:r>
            <a:rPr lang="en-US" sz="1400" kern="1200" dirty="0"/>
            <a:t> </a:t>
          </a:r>
          <a:r>
            <a:rPr lang="en-US" sz="1400" kern="1200" dirty="0" err="1"/>
            <a:t>kịp</a:t>
          </a:r>
          <a:r>
            <a:rPr lang="en-US" sz="1400" kern="1200" dirty="0"/>
            <a:t> </a:t>
          </a:r>
          <a:r>
            <a:rPr lang="en-US" sz="1400" kern="1200" dirty="0" err="1"/>
            <a:t>thời</a:t>
          </a:r>
          <a:r>
            <a:rPr lang="en-US" sz="1400" kern="1200" dirty="0"/>
            <a:t> </a:t>
          </a:r>
          <a:r>
            <a:rPr lang="en-US" sz="1400" kern="1200" dirty="0" err="1"/>
            <a:t>các</a:t>
          </a:r>
          <a:r>
            <a:rPr lang="en-US" sz="1400" kern="1200" dirty="0"/>
            <a:t> </a:t>
          </a:r>
          <a:r>
            <a:rPr lang="en-US" sz="1400" kern="1200" dirty="0" err="1"/>
            <a:t>thông</a:t>
          </a:r>
          <a:r>
            <a:rPr lang="en-US" sz="1400" kern="1200" dirty="0"/>
            <a:t> tin </a:t>
          </a:r>
          <a:r>
            <a:rPr lang="en-US" sz="1400" kern="1200" dirty="0" err="1"/>
            <a:t>phản</a:t>
          </a:r>
          <a:r>
            <a:rPr lang="en-US" sz="1400" kern="1200" dirty="0"/>
            <a:t>.</a:t>
          </a:r>
        </a:p>
      </dsp:txBody>
      <dsp:txXfrm>
        <a:off x="5737994" y="1521593"/>
        <a:ext cx="2524095" cy="1833612"/>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08DFDB-30AE-496A-BA97-2B04CB08331B}">
      <dsp:nvSpPr>
        <dsp:cNvPr id="0" name=""/>
        <dsp:cNvSpPr/>
      </dsp:nvSpPr>
      <dsp:spPr>
        <a:xfrm>
          <a:off x="2868215" y="2517384"/>
          <a:ext cx="2645568" cy="2645568"/>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b="1" kern="1200" dirty="0" err="1"/>
            <a:t>Tiêu</a:t>
          </a:r>
          <a:r>
            <a:rPr lang="en-US" sz="2400" b="1" kern="1200" dirty="0"/>
            <a:t> </a:t>
          </a:r>
          <a:r>
            <a:rPr lang="en-US" sz="2400" b="1" kern="1200" dirty="0" err="1"/>
            <a:t>chuẩn</a:t>
          </a:r>
          <a:r>
            <a:rPr lang="en-US" sz="2400" b="1" kern="1200" dirty="0"/>
            <a:t> 5. </a:t>
          </a:r>
          <a:r>
            <a:rPr lang="en-US" sz="2400" b="1" kern="1200" dirty="0" err="1"/>
            <a:t>Sử</a:t>
          </a:r>
          <a:r>
            <a:rPr lang="en-US" sz="2400" b="1" kern="1200" dirty="0"/>
            <a:t> </a:t>
          </a:r>
          <a:r>
            <a:rPr lang="en-US" sz="2400" b="1" kern="1200" dirty="0" err="1"/>
            <a:t>dụng</a:t>
          </a:r>
          <a:r>
            <a:rPr lang="en-US" sz="2400" b="1" kern="1200" dirty="0"/>
            <a:t> </a:t>
          </a:r>
          <a:r>
            <a:rPr lang="en-US" sz="2400" b="1" kern="1200" dirty="0" err="1"/>
            <a:t>ngoại</a:t>
          </a:r>
          <a:r>
            <a:rPr lang="en-US" sz="2400" b="1" kern="1200" dirty="0"/>
            <a:t> </a:t>
          </a:r>
          <a:r>
            <a:rPr lang="en-US" sz="2400" b="1" kern="1200" dirty="0" err="1"/>
            <a:t>ngữ</a:t>
          </a:r>
          <a:r>
            <a:rPr lang="en-US" sz="2400" b="1" kern="1200" dirty="0"/>
            <a:t> </a:t>
          </a:r>
          <a:r>
            <a:rPr lang="en-US" sz="2400" b="1" kern="1200" dirty="0" err="1"/>
            <a:t>và</a:t>
          </a:r>
          <a:r>
            <a:rPr lang="en-US" sz="2400" b="1" kern="1200" dirty="0"/>
            <a:t> </a:t>
          </a:r>
          <a:r>
            <a:rPr lang="en-US" sz="2400" b="1" kern="1200" dirty="0" err="1"/>
            <a:t>công</a:t>
          </a:r>
          <a:r>
            <a:rPr lang="en-US" sz="2400" b="1" kern="1200" dirty="0"/>
            <a:t> </a:t>
          </a:r>
          <a:r>
            <a:rPr lang="en-US" sz="2400" b="1" kern="1200" dirty="0" err="1"/>
            <a:t>nghệ</a:t>
          </a:r>
          <a:r>
            <a:rPr lang="en-US" sz="2400" b="1" kern="1200" dirty="0"/>
            <a:t> </a:t>
          </a:r>
          <a:r>
            <a:rPr lang="en-US" sz="2400" b="1" kern="1200" dirty="0" err="1"/>
            <a:t>thông</a:t>
          </a:r>
          <a:r>
            <a:rPr lang="en-US" sz="2400" b="1" kern="1200" dirty="0"/>
            <a:t> tin</a:t>
          </a:r>
          <a:endParaRPr lang="en-US" sz="2400" kern="1200" dirty="0"/>
        </a:p>
      </dsp:txBody>
      <dsp:txXfrm>
        <a:off x="3255649" y="2904818"/>
        <a:ext cx="1870700" cy="1870700"/>
      </dsp:txXfrm>
    </dsp:sp>
    <dsp:sp modelId="{34AB695C-8C4B-44EE-91BA-F091C14896D0}">
      <dsp:nvSpPr>
        <dsp:cNvPr id="0" name=""/>
        <dsp:cNvSpPr/>
      </dsp:nvSpPr>
      <dsp:spPr>
        <a:xfrm rot="13427429" flipH="1">
          <a:off x="2286623" y="2525719"/>
          <a:ext cx="775604" cy="753987"/>
        </a:xfrm>
        <a:prstGeom prst="lef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91181FD-2C8A-4E2D-8B2D-7710CA4C6995}">
      <dsp:nvSpPr>
        <dsp:cNvPr id="0" name=""/>
        <dsp:cNvSpPr/>
      </dsp:nvSpPr>
      <dsp:spPr>
        <a:xfrm>
          <a:off x="0" y="568897"/>
          <a:ext cx="2513290" cy="2010632"/>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245" tIns="55245" rIns="55245" bIns="55245" numCol="1" spcCol="1270" anchor="ctr" anchorCtr="0">
          <a:noAutofit/>
        </a:bodyPr>
        <a:lstStyle/>
        <a:p>
          <a:pPr lvl="0" algn="ctr" defTabSz="1289050">
            <a:lnSpc>
              <a:spcPct val="90000"/>
            </a:lnSpc>
            <a:spcBef>
              <a:spcPct val="0"/>
            </a:spcBef>
            <a:spcAft>
              <a:spcPct val="35000"/>
            </a:spcAft>
          </a:pPr>
          <a:r>
            <a:rPr lang="en-US" sz="2900" kern="1200" dirty="0" err="1"/>
            <a:t>Tiêu</a:t>
          </a:r>
          <a:r>
            <a:rPr lang="en-US" sz="2900" kern="1200" dirty="0"/>
            <a:t> </a:t>
          </a:r>
          <a:r>
            <a:rPr lang="en-US" sz="2900" kern="1200" dirty="0" err="1"/>
            <a:t>chí</a:t>
          </a:r>
          <a:r>
            <a:rPr lang="en-US" sz="2900" kern="1200" dirty="0"/>
            <a:t> 17.</a:t>
          </a:r>
        </a:p>
        <a:p>
          <a:pPr lvl="0" algn="ctr" defTabSz="1289050">
            <a:lnSpc>
              <a:spcPct val="90000"/>
            </a:lnSpc>
            <a:spcBef>
              <a:spcPct val="0"/>
            </a:spcBef>
            <a:spcAft>
              <a:spcPct val="35000"/>
            </a:spcAft>
          </a:pPr>
          <a:r>
            <a:rPr lang="en-US" sz="2900" kern="1200" dirty="0"/>
            <a:t> </a:t>
          </a:r>
          <a:r>
            <a:rPr lang="en-US" sz="2900" kern="1200" dirty="0" err="1"/>
            <a:t>Sử</a:t>
          </a:r>
          <a:r>
            <a:rPr lang="en-US" sz="2900" kern="1200" dirty="0"/>
            <a:t> </a:t>
          </a:r>
          <a:r>
            <a:rPr lang="en-US" sz="2900" kern="1200" dirty="0" err="1"/>
            <a:t>dụng</a:t>
          </a:r>
          <a:r>
            <a:rPr lang="en-US" sz="2900" kern="1200" dirty="0"/>
            <a:t> </a:t>
          </a:r>
          <a:r>
            <a:rPr lang="en-US" sz="2900" kern="1200" dirty="0" err="1"/>
            <a:t>ngoại</a:t>
          </a:r>
          <a:r>
            <a:rPr lang="en-US" sz="2900" kern="1200" dirty="0"/>
            <a:t> </a:t>
          </a:r>
          <a:r>
            <a:rPr lang="en-US" sz="2900" kern="1200" dirty="0" err="1"/>
            <a:t>ngữ</a:t>
          </a:r>
          <a:endParaRPr lang="en-US" sz="2900" kern="1200" dirty="0"/>
        </a:p>
      </dsp:txBody>
      <dsp:txXfrm>
        <a:off x="58889" y="627786"/>
        <a:ext cx="2395512" cy="1892854"/>
      </dsp:txXfrm>
    </dsp:sp>
    <dsp:sp modelId="{440A2356-D6C4-462A-B536-0982E0311020}">
      <dsp:nvSpPr>
        <dsp:cNvPr id="0" name=""/>
        <dsp:cNvSpPr/>
      </dsp:nvSpPr>
      <dsp:spPr>
        <a:xfrm rot="8681082">
          <a:off x="5239207" y="2747205"/>
          <a:ext cx="914392" cy="753987"/>
        </a:xfrm>
        <a:prstGeom prst="leftArrow">
          <a:avLst>
            <a:gd name="adj1" fmla="val 60000"/>
            <a:gd name="adj2" fmla="val 50000"/>
          </a:avLst>
        </a:prstGeom>
        <a:solidFill>
          <a:schemeClr val="accent5">
            <a:hueOff val="-9933876"/>
            <a:satOff val="39811"/>
            <a:lumOff val="8628"/>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50991CB-54CF-4F88-8846-E846B35F42A9}">
      <dsp:nvSpPr>
        <dsp:cNvPr id="0" name=""/>
        <dsp:cNvSpPr/>
      </dsp:nvSpPr>
      <dsp:spPr>
        <a:xfrm>
          <a:off x="5786030" y="767100"/>
          <a:ext cx="2513290" cy="2010632"/>
        </a:xfrm>
        <a:prstGeom prst="roundRect">
          <a:avLst>
            <a:gd name="adj" fmla="val 10000"/>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245" tIns="55245" rIns="55245" bIns="55245" numCol="1" spcCol="1270" anchor="ctr" anchorCtr="0">
          <a:noAutofit/>
        </a:bodyPr>
        <a:lstStyle/>
        <a:p>
          <a:pPr lvl="0" algn="ctr" defTabSz="1289050">
            <a:lnSpc>
              <a:spcPct val="90000"/>
            </a:lnSpc>
            <a:spcBef>
              <a:spcPct val="0"/>
            </a:spcBef>
            <a:spcAft>
              <a:spcPct val="35000"/>
            </a:spcAft>
          </a:pPr>
          <a:r>
            <a:rPr lang="en-US" sz="2900" kern="1200" dirty="0" err="1"/>
            <a:t>Tiêu</a:t>
          </a:r>
          <a:r>
            <a:rPr lang="en-US" sz="2900" kern="1200" dirty="0"/>
            <a:t> </a:t>
          </a:r>
          <a:r>
            <a:rPr lang="en-US" sz="2900" kern="1200" dirty="0" err="1"/>
            <a:t>chí</a:t>
          </a:r>
          <a:r>
            <a:rPr lang="en-US" sz="2900" kern="1200" dirty="0"/>
            <a:t> 18. </a:t>
          </a:r>
        </a:p>
        <a:p>
          <a:pPr lvl="0" algn="ctr" defTabSz="1289050">
            <a:lnSpc>
              <a:spcPct val="90000"/>
            </a:lnSpc>
            <a:spcBef>
              <a:spcPct val="0"/>
            </a:spcBef>
            <a:spcAft>
              <a:spcPct val="35000"/>
            </a:spcAft>
          </a:pPr>
          <a:r>
            <a:rPr lang="en-US" sz="2900" kern="1200" dirty="0" err="1"/>
            <a:t>Ứng</a:t>
          </a:r>
          <a:r>
            <a:rPr lang="en-US" sz="2900" kern="1200" dirty="0"/>
            <a:t> </a:t>
          </a:r>
          <a:r>
            <a:rPr lang="en-US" sz="2900" kern="1200" dirty="0" err="1"/>
            <a:t>dụng</a:t>
          </a:r>
          <a:r>
            <a:rPr lang="en-US" sz="2900" kern="1200" dirty="0"/>
            <a:t> </a:t>
          </a:r>
          <a:r>
            <a:rPr lang="en-US" sz="2900" kern="1200" dirty="0" err="1"/>
            <a:t>công</a:t>
          </a:r>
          <a:r>
            <a:rPr lang="en-US" sz="2900" kern="1200" dirty="0"/>
            <a:t> </a:t>
          </a:r>
          <a:r>
            <a:rPr lang="en-US" sz="2900" kern="1200" dirty="0" err="1"/>
            <a:t>nghệ</a:t>
          </a:r>
          <a:r>
            <a:rPr lang="en-US" sz="2900" kern="1200" dirty="0"/>
            <a:t> </a:t>
          </a:r>
          <a:r>
            <a:rPr lang="en-US" sz="2900" kern="1200" dirty="0" err="1"/>
            <a:t>thông</a:t>
          </a:r>
          <a:r>
            <a:rPr lang="en-US" sz="2900" kern="1200" dirty="0"/>
            <a:t> tin</a:t>
          </a:r>
        </a:p>
      </dsp:txBody>
      <dsp:txXfrm>
        <a:off x="5844919" y="825989"/>
        <a:ext cx="2395512" cy="1892854"/>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2A19B-2F18-406C-B836-EEC010281EF6}">
      <dsp:nvSpPr>
        <dsp:cNvPr id="0" name=""/>
        <dsp:cNvSpPr/>
      </dsp:nvSpPr>
      <dsp:spPr>
        <a:xfrm>
          <a:off x="634364" y="0"/>
          <a:ext cx="7189470" cy="5080000"/>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B9C7C6-110F-4B63-8879-DCA4945F5A2D}">
      <dsp:nvSpPr>
        <dsp:cNvPr id="0" name=""/>
        <dsp:cNvSpPr/>
      </dsp:nvSpPr>
      <dsp:spPr>
        <a:xfrm>
          <a:off x="277534" y="1574799"/>
          <a:ext cx="2537460" cy="203200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a:t>MỨC ĐẠT</a:t>
          </a:r>
        </a:p>
        <a:p>
          <a:pPr lvl="0" algn="ctr" defTabSz="666750">
            <a:lnSpc>
              <a:spcPct val="90000"/>
            </a:lnSpc>
            <a:spcBef>
              <a:spcPct val="0"/>
            </a:spcBef>
            <a:spcAft>
              <a:spcPct val="35000"/>
            </a:spcAft>
          </a:pPr>
          <a:r>
            <a:rPr lang="en-US" sz="1500" kern="1200" dirty="0" err="1"/>
            <a:t>Giao</a:t>
          </a:r>
          <a:r>
            <a:rPr lang="en-US" sz="1500" kern="1200" dirty="0"/>
            <a:t> </a:t>
          </a:r>
          <a:r>
            <a:rPr lang="en-US" sz="1500" kern="1200" dirty="0" err="1"/>
            <a:t>tiếp</a:t>
          </a:r>
          <a:r>
            <a:rPr lang="en-US" sz="1500" kern="1200" dirty="0"/>
            <a:t> </a:t>
          </a:r>
          <a:r>
            <a:rPr lang="en-US" sz="1500" kern="1200" dirty="0" err="1"/>
            <a:t>thông</a:t>
          </a:r>
          <a:r>
            <a:rPr lang="en-US" sz="1500" kern="1200" dirty="0"/>
            <a:t> </a:t>
          </a:r>
          <a:r>
            <a:rPr lang="en-US" sz="1500" kern="1200" dirty="0" err="1"/>
            <a:t>thường</a:t>
          </a:r>
          <a:r>
            <a:rPr lang="en-US" sz="1500" kern="1200" dirty="0"/>
            <a:t> </a:t>
          </a:r>
          <a:r>
            <a:rPr lang="en-US" sz="1500" kern="1200" dirty="0" err="1"/>
            <a:t>bằng</a:t>
          </a:r>
          <a:r>
            <a:rPr lang="en-US" sz="1500" kern="1200" dirty="0"/>
            <a:t> </a:t>
          </a:r>
          <a:r>
            <a:rPr lang="en-US" sz="1500" kern="1200" dirty="0" err="1"/>
            <a:t>ngoại</a:t>
          </a:r>
          <a:r>
            <a:rPr lang="en-US" sz="1500" kern="1200" dirty="0"/>
            <a:t> </a:t>
          </a:r>
          <a:r>
            <a:rPr lang="en-US" sz="1500" kern="1200" dirty="0" err="1"/>
            <a:t>ngữ</a:t>
          </a:r>
          <a:r>
            <a:rPr lang="en-US" sz="1500" kern="1200" dirty="0"/>
            <a:t> (</a:t>
          </a:r>
          <a:r>
            <a:rPr lang="en-US" sz="1500" kern="1200" dirty="0" err="1"/>
            <a:t>ưu</a:t>
          </a:r>
          <a:r>
            <a:rPr lang="en-US" sz="1500" kern="1200" dirty="0"/>
            <a:t> </a:t>
          </a:r>
          <a:r>
            <a:rPr lang="en-US" sz="1500" kern="1200" dirty="0" err="1"/>
            <a:t>tiên</a:t>
          </a:r>
          <a:r>
            <a:rPr lang="en-US" sz="1500" kern="1200" dirty="0"/>
            <a:t> </a:t>
          </a:r>
          <a:r>
            <a:rPr lang="en-US" sz="1500" kern="1200" dirty="0" err="1"/>
            <a:t>tiếng</a:t>
          </a:r>
          <a:r>
            <a:rPr lang="en-US" sz="1500" kern="1200" dirty="0"/>
            <a:t> Anh)</a:t>
          </a:r>
        </a:p>
      </dsp:txBody>
      <dsp:txXfrm>
        <a:off x="376728" y="1673993"/>
        <a:ext cx="2339072" cy="1833612"/>
      </dsp:txXfrm>
    </dsp:sp>
    <dsp:sp modelId="{F7C69D7B-7C4E-4B96-8910-EE615B5FC344}">
      <dsp:nvSpPr>
        <dsp:cNvPr id="0" name=""/>
        <dsp:cNvSpPr/>
      </dsp:nvSpPr>
      <dsp:spPr>
        <a:xfrm>
          <a:off x="2911912" y="1574799"/>
          <a:ext cx="2537460" cy="2032000"/>
        </a:xfrm>
        <a:prstGeom prst="roundRect">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a:t>MỨC KHÁ</a:t>
          </a:r>
        </a:p>
        <a:p>
          <a:pPr lvl="0" algn="ctr" defTabSz="666750">
            <a:lnSpc>
              <a:spcPct val="90000"/>
            </a:lnSpc>
            <a:spcBef>
              <a:spcPct val="0"/>
            </a:spcBef>
            <a:spcAft>
              <a:spcPct val="35000"/>
            </a:spcAft>
          </a:pPr>
          <a:r>
            <a:rPr lang="en-US" sz="1500" kern="1200" dirty="0" err="1"/>
            <a:t>Chỉ</a:t>
          </a:r>
          <a:r>
            <a:rPr lang="en-US" sz="1500" kern="1200" dirty="0"/>
            <a:t> </a:t>
          </a:r>
          <a:r>
            <a:rPr lang="en-US" sz="1500" kern="1200" dirty="0" err="1"/>
            <a:t>đạo</a:t>
          </a:r>
          <a:r>
            <a:rPr lang="en-US" sz="1500" kern="1200" dirty="0"/>
            <a:t> </a:t>
          </a:r>
          <a:r>
            <a:rPr lang="en-US" sz="1500" kern="1200" dirty="0" err="1"/>
            <a:t>xây</a:t>
          </a:r>
          <a:r>
            <a:rPr lang="en-US" sz="1500" kern="1200" dirty="0"/>
            <a:t> </a:t>
          </a:r>
          <a:r>
            <a:rPr lang="en-US" sz="1500" kern="1200" dirty="0" err="1"/>
            <a:t>dựng</a:t>
          </a:r>
          <a:r>
            <a:rPr lang="en-US" sz="1500" kern="1200" dirty="0"/>
            <a:t> </a:t>
          </a:r>
          <a:r>
            <a:rPr lang="en-US" sz="1500" kern="1200" dirty="0" err="1"/>
            <a:t>và</a:t>
          </a:r>
          <a:r>
            <a:rPr lang="en-US" sz="1500" kern="1200" dirty="0"/>
            <a:t> </a:t>
          </a:r>
          <a:r>
            <a:rPr lang="en-US" sz="1500" kern="1200" dirty="0" err="1"/>
            <a:t>tổ</a:t>
          </a:r>
          <a:r>
            <a:rPr lang="en-US" sz="1500" kern="1200" dirty="0"/>
            <a:t> </a:t>
          </a:r>
          <a:r>
            <a:rPr lang="en-US" sz="1500" kern="1200" dirty="0" err="1"/>
            <a:t>chức</a:t>
          </a:r>
          <a:r>
            <a:rPr lang="en-US" sz="1500" kern="1200" dirty="0"/>
            <a:t> </a:t>
          </a:r>
          <a:r>
            <a:rPr lang="en-US" sz="1500" kern="1200" dirty="0" err="1"/>
            <a:t>thực</a:t>
          </a:r>
          <a:r>
            <a:rPr lang="en-US" sz="1500" kern="1200" dirty="0"/>
            <a:t> </a:t>
          </a:r>
          <a:r>
            <a:rPr lang="en-US" sz="1500" kern="1200" dirty="0" err="1"/>
            <a:t>hiện</a:t>
          </a:r>
          <a:r>
            <a:rPr lang="en-US" sz="1500" kern="1200" dirty="0"/>
            <a:t> </a:t>
          </a:r>
          <a:r>
            <a:rPr lang="en-US" sz="1500" kern="1200" dirty="0" err="1"/>
            <a:t>kế</a:t>
          </a:r>
          <a:r>
            <a:rPr lang="en-US" sz="1500" kern="1200" dirty="0"/>
            <a:t> </a:t>
          </a:r>
          <a:r>
            <a:rPr lang="en-US" sz="1500" kern="1200" dirty="0" err="1"/>
            <a:t>hoạch</a:t>
          </a:r>
          <a:r>
            <a:rPr lang="en-US" sz="1500" kern="1200" dirty="0"/>
            <a:t> </a:t>
          </a:r>
          <a:r>
            <a:rPr lang="en-US" sz="1500" kern="1200" dirty="0" err="1"/>
            <a:t>phát</a:t>
          </a:r>
          <a:r>
            <a:rPr lang="en-US" sz="1500" kern="1200" dirty="0"/>
            <a:t> </a:t>
          </a:r>
          <a:r>
            <a:rPr lang="en-US" sz="1500" kern="1200" dirty="0" err="1"/>
            <a:t>triển</a:t>
          </a:r>
          <a:r>
            <a:rPr lang="en-US" sz="1500" kern="1200" dirty="0"/>
            <a:t> </a:t>
          </a:r>
          <a:r>
            <a:rPr lang="en-US" sz="1500" kern="1200" dirty="0" err="1"/>
            <a:t>năng</a:t>
          </a:r>
          <a:r>
            <a:rPr lang="en-US" sz="1500" kern="1200" dirty="0"/>
            <a:t> </a:t>
          </a:r>
          <a:r>
            <a:rPr lang="en-US" sz="1500" kern="1200" dirty="0" err="1"/>
            <a:t>lực</a:t>
          </a:r>
          <a:r>
            <a:rPr lang="en-US" sz="1500" kern="1200" dirty="0"/>
            <a:t> </a:t>
          </a:r>
          <a:r>
            <a:rPr lang="en-US" sz="1500" kern="1200" dirty="0" err="1"/>
            <a:t>sử</a:t>
          </a:r>
          <a:r>
            <a:rPr lang="en-US" sz="1500" kern="1200" dirty="0"/>
            <a:t> </a:t>
          </a:r>
          <a:r>
            <a:rPr lang="en-US" sz="1500" kern="1200" dirty="0" err="1"/>
            <a:t>dụng</a:t>
          </a:r>
          <a:r>
            <a:rPr lang="en-US" sz="1500" kern="1200" dirty="0"/>
            <a:t> </a:t>
          </a:r>
          <a:r>
            <a:rPr lang="en-US" sz="1500" kern="1200" dirty="0" err="1"/>
            <a:t>ngoại</a:t>
          </a:r>
          <a:r>
            <a:rPr lang="en-US" sz="1500" kern="1200" dirty="0"/>
            <a:t> </a:t>
          </a:r>
          <a:r>
            <a:rPr lang="en-US" sz="1500" kern="1200" dirty="0" err="1"/>
            <a:t>ngữ</a:t>
          </a:r>
          <a:r>
            <a:rPr lang="en-US" sz="1500" kern="1200" dirty="0"/>
            <a:t> (</a:t>
          </a:r>
          <a:r>
            <a:rPr lang="en-US" sz="1500" kern="1200" dirty="0" err="1"/>
            <a:t>ưu</a:t>
          </a:r>
          <a:r>
            <a:rPr lang="en-US" sz="1500" kern="1200" dirty="0"/>
            <a:t> </a:t>
          </a:r>
          <a:r>
            <a:rPr lang="en-US" sz="1500" kern="1200" dirty="0" err="1"/>
            <a:t>tiên</a:t>
          </a:r>
          <a:r>
            <a:rPr lang="en-US" sz="1500" kern="1200" dirty="0"/>
            <a:t> </a:t>
          </a:r>
          <a:r>
            <a:rPr lang="en-US" sz="1500" kern="1200" dirty="0" err="1"/>
            <a:t>tiếng</a:t>
          </a:r>
          <a:r>
            <a:rPr lang="en-US" sz="1500" kern="1200" dirty="0"/>
            <a:t> Anh) </a:t>
          </a:r>
          <a:r>
            <a:rPr lang="en-US" sz="1500" kern="1200" dirty="0" err="1"/>
            <a:t>trong</a:t>
          </a:r>
          <a:r>
            <a:rPr lang="en-US" sz="1500" kern="1200" dirty="0"/>
            <a:t> </a:t>
          </a:r>
          <a:r>
            <a:rPr lang="en-US" sz="1500" kern="1200" dirty="0" err="1"/>
            <a:t>trường</a:t>
          </a:r>
          <a:endParaRPr lang="en-US" sz="1500" kern="1200" dirty="0"/>
        </a:p>
      </dsp:txBody>
      <dsp:txXfrm>
        <a:off x="3011106" y="1673993"/>
        <a:ext cx="2339072" cy="1833612"/>
      </dsp:txXfrm>
    </dsp:sp>
    <dsp:sp modelId="{DA77809B-6729-456F-8231-F0AB83B553CF}">
      <dsp:nvSpPr>
        <dsp:cNvPr id="0" name=""/>
        <dsp:cNvSpPr/>
      </dsp:nvSpPr>
      <dsp:spPr>
        <a:xfrm>
          <a:off x="5546289" y="1422399"/>
          <a:ext cx="2537460" cy="2032000"/>
        </a:xfrm>
        <a:prstGeom prst="roundRect">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a:t>MỨC TỐT</a:t>
          </a:r>
        </a:p>
        <a:p>
          <a:pPr lvl="0" algn="ctr" defTabSz="666750">
            <a:lnSpc>
              <a:spcPct val="90000"/>
            </a:lnSpc>
            <a:spcBef>
              <a:spcPct val="0"/>
            </a:spcBef>
            <a:spcAft>
              <a:spcPct val="35000"/>
            </a:spcAft>
          </a:pPr>
          <a:r>
            <a:rPr lang="en-US" sz="1500" kern="1200" dirty="0"/>
            <a:t>- </a:t>
          </a:r>
          <a:r>
            <a:rPr lang="en-US" sz="1500" kern="1200" dirty="0" err="1"/>
            <a:t>Sử</a:t>
          </a:r>
          <a:r>
            <a:rPr lang="en-US" sz="1500" kern="1200" dirty="0"/>
            <a:t> </a:t>
          </a:r>
          <a:r>
            <a:rPr lang="en-US" sz="1500" kern="1200" dirty="0" err="1"/>
            <a:t>dụng</a:t>
          </a:r>
          <a:r>
            <a:rPr lang="en-US" sz="1500" kern="1200" dirty="0"/>
            <a:t> </a:t>
          </a:r>
          <a:r>
            <a:rPr lang="en-US" sz="1500" kern="1200" dirty="0" err="1"/>
            <a:t>ngoại</a:t>
          </a:r>
          <a:r>
            <a:rPr lang="en-US" sz="1500" kern="1200" dirty="0"/>
            <a:t> </a:t>
          </a:r>
          <a:r>
            <a:rPr lang="en-US" sz="1500" kern="1200" dirty="0" err="1"/>
            <a:t>ngữ</a:t>
          </a:r>
          <a:r>
            <a:rPr lang="en-US" sz="1500" kern="1200" dirty="0"/>
            <a:t> </a:t>
          </a:r>
          <a:r>
            <a:rPr lang="en-US" sz="1500" kern="1200" dirty="0" err="1"/>
            <a:t>thành</a:t>
          </a:r>
          <a:r>
            <a:rPr lang="en-US" sz="1500" kern="1200" dirty="0"/>
            <a:t> </a:t>
          </a:r>
          <a:r>
            <a:rPr lang="en-US" sz="1500" kern="1200" dirty="0" err="1"/>
            <a:t>thạo</a:t>
          </a:r>
          <a:r>
            <a:rPr lang="en-US" sz="1500" kern="1200" dirty="0"/>
            <a:t> (</a:t>
          </a:r>
          <a:r>
            <a:rPr lang="en-US" sz="1500" kern="1200" dirty="0" err="1"/>
            <a:t>ưu</a:t>
          </a:r>
          <a:r>
            <a:rPr lang="en-US" sz="1500" kern="1200" dirty="0"/>
            <a:t> </a:t>
          </a:r>
          <a:r>
            <a:rPr lang="en-US" sz="1500" kern="1200" dirty="0" err="1"/>
            <a:t>tiên</a:t>
          </a:r>
          <a:r>
            <a:rPr lang="en-US" sz="1500" kern="1200" dirty="0"/>
            <a:t> </a:t>
          </a:r>
          <a:r>
            <a:rPr lang="en-US" sz="1500" kern="1200" dirty="0" err="1"/>
            <a:t>tiếng</a:t>
          </a:r>
          <a:r>
            <a:rPr lang="en-US" sz="1500" kern="1200" dirty="0"/>
            <a:t> Anh); </a:t>
          </a:r>
        </a:p>
        <a:p>
          <a:pPr lvl="0" algn="ctr" defTabSz="666750">
            <a:lnSpc>
              <a:spcPct val="90000"/>
            </a:lnSpc>
            <a:spcBef>
              <a:spcPct val="0"/>
            </a:spcBef>
            <a:spcAft>
              <a:spcPct val="35000"/>
            </a:spcAft>
          </a:pPr>
          <a:r>
            <a:rPr lang="en-US" sz="1500" kern="1200" dirty="0"/>
            <a:t>- </a:t>
          </a:r>
          <a:r>
            <a:rPr lang="en-US" sz="1500" kern="1200" dirty="0" err="1"/>
            <a:t>Tạo</a:t>
          </a:r>
          <a:r>
            <a:rPr lang="en-US" sz="1500" kern="1200" dirty="0"/>
            <a:t>  </a:t>
          </a:r>
          <a:r>
            <a:rPr lang="en-US" sz="1500" kern="1200" dirty="0" err="1"/>
            <a:t>môi</a:t>
          </a:r>
          <a:r>
            <a:rPr lang="en-US" sz="1500" kern="1200" dirty="0"/>
            <a:t> </a:t>
          </a:r>
          <a:r>
            <a:rPr lang="en-US" sz="1500" kern="1200" dirty="0" err="1"/>
            <a:t>trường</a:t>
          </a:r>
          <a:r>
            <a:rPr lang="en-US" sz="1500" kern="1200" dirty="0"/>
            <a:t> </a:t>
          </a:r>
          <a:r>
            <a:rPr lang="en-US" sz="1500" kern="1200" dirty="0" err="1"/>
            <a:t>phát</a:t>
          </a:r>
          <a:r>
            <a:rPr lang="en-US" sz="1500" kern="1200" dirty="0"/>
            <a:t> </a:t>
          </a:r>
          <a:r>
            <a:rPr lang="en-US" sz="1500" kern="1200" dirty="0" err="1"/>
            <a:t>triển</a:t>
          </a:r>
          <a:r>
            <a:rPr lang="en-US" sz="1500" kern="1200" dirty="0"/>
            <a:t> </a:t>
          </a:r>
          <a:r>
            <a:rPr lang="en-US" sz="1500" kern="1200" dirty="0" err="1"/>
            <a:t>năng</a:t>
          </a:r>
          <a:r>
            <a:rPr lang="en-US" sz="1500" kern="1200" dirty="0"/>
            <a:t> </a:t>
          </a:r>
          <a:r>
            <a:rPr lang="en-US" sz="1500" kern="1200" dirty="0" err="1"/>
            <a:t>lực</a:t>
          </a:r>
          <a:r>
            <a:rPr lang="en-US" sz="1500" kern="1200" dirty="0"/>
            <a:t> </a:t>
          </a:r>
          <a:r>
            <a:rPr lang="en-US" sz="1500" kern="1200" dirty="0" err="1"/>
            <a:t>sử</a:t>
          </a:r>
          <a:r>
            <a:rPr lang="en-US" sz="1500" kern="1200" dirty="0"/>
            <a:t> </a:t>
          </a:r>
          <a:r>
            <a:rPr lang="en-US" sz="1500" kern="1200" dirty="0" err="1"/>
            <a:t>dụng</a:t>
          </a:r>
          <a:r>
            <a:rPr lang="en-US" sz="1500" kern="1200" dirty="0"/>
            <a:t> </a:t>
          </a:r>
          <a:r>
            <a:rPr lang="en-US" sz="1500" kern="1200" dirty="0" err="1"/>
            <a:t>ngoại</a:t>
          </a:r>
          <a:r>
            <a:rPr lang="en-US" sz="1500" kern="1200" dirty="0"/>
            <a:t> </a:t>
          </a:r>
          <a:r>
            <a:rPr lang="en-US" sz="1500" kern="1200" dirty="0" err="1"/>
            <a:t>ngữ</a:t>
          </a:r>
          <a:r>
            <a:rPr lang="en-US" sz="1500" kern="1200" dirty="0"/>
            <a:t> (</a:t>
          </a:r>
          <a:r>
            <a:rPr lang="en-US" sz="1500" kern="1200" dirty="0" err="1"/>
            <a:t>ưu</a:t>
          </a:r>
          <a:r>
            <a:rPr lang="en-US" sz="1500" kern="1200" dirty="0"/>
            <a:t> </a:t>
          </a:r>
          <a:r>
            <a:rPr lang="en-US" sz="1500" kern="1200" dirty="0" err="1"/>
            <a:t>tiên</a:t>
          </a:r>
          <a:r>
            <a:rPr lang="en-US" sz="1500" kern="1200" dirty="0"/>
            <a:t> </a:t>
          </a:r>
          <a:r>
            <a:rPr lang="en-US" sz="1500" kern="1200" dirty="0" err="1"/>
            <a:t>tiếng</a:t>
          </a:r>
          <a:r>
            <a:rPr lang="en-US" sz="1500" kern="1200" dirty="0"/>
            <a:t> Anh)  </a:t>
          </a:r>
          <a:r>
            <a:rPr lang="en-US" sz="1500" kern="1200" dirty="0" err="1"/>
            <a:t>trong</a:t>
          </a:r>
          <a:r>
            <a:rPr lang="en-US" sz="1500" kern="1200" dirty="0"/>
            <a:t> </a:t>
          </a:r>
          <a:r>
            <a:rPr lang="en-US" sz="1500" kern="1200" dirty="0" err="1"/>
            <a:t>trường</a:t>
          </a:r>
          <a:r>
            <a:rPr lang="en-US" sz="1500" kern="1200" dirty="0"/>
            <a:t>. </a:t>
          </a:r>
        </a:p>
      </dsp:txBody>
      <dsp:txXfrm>
        <a:off x="5645483" y="1521593"/>
        <a:ext cx="2339072" cy="1833612"/>
      </dsp:txXfrm>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2A19B-2F18-406C-B836-EEC010281EF6}">
      <dsp:nvSpPr>
        <dsp:cNvPr id="0" name=""/>
        <dsp:cNvSpPr/>
      </dsp:nvSpPr>
      <dsp:spPr>
        <a:xfrm>
          <a:off x="634364" y="0"/>
          <a:ext cx="7189470" cy="5080000"/>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B9C7C6-110F-4B63-8879-DCA4945F5A2D}">
      <dsp:nvSpPr>
        <dsp:cNvPr id="0" name=""/>
        <dsp:cNvSpPr/>
      </dsp:nvSpPr>
      <dsp:spPr>
        <a:xfrm>
          <a:off x="277534" y="1574799"/>
          <a:ext cx="2537460" cy="203200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a:t>MỨC ĐẠT</a:t>
          </a:r>
        </a:p>
        <a:p>
          <a:pPr lvl="0" algn="ctr" defTabSz="800100">
            <a:lnSpc>
              <a:spcPct val="90000"/>
            </a:lnSpc>
            <a:spcBef>
              <a:spcPct val="0"/>
            </a:spcBef>
            <a:spcAft>
              <a:spcPct val="35000"/>
            </a:spcAft>
          </a:pPr>
          <a:r>
            <a:rPr lang="en-US" sz="1800" kern="1200" dirty="0" err="1"/>
            <a:t>sử</a:t>
          </a:r>
          <a:r>
            <a:rPr lang="en-US" sz="1800" kern="1200" dirty="0"/>
            <a:t> </a:t>
          </a:r>
          <a:r>
            <a:rPr lang="en-US" sz="1800" kern="1200" dirty="0" err="1"/>
            <a:t>dụng</a:t>
          </a:r>
          <a:r>
            <a:rPr lang="en-US" sz="1800" kern="1200" dirty="0"/>
            <a:t> </a:t>
          </a:r>
          <a:r>
            <a:rPr lang="en-US" sz="1800" kern="1200" dirty="0" err="1"/>
            <a:t>được</a:t>
          </a:r>
          <a:r>
            <a:rPr lang="en-US" sz="1800" kern="1200" dirty="0"/>
            <a:t> </a:t>
          </a:r>
          <a:r>
            <a:rPr lang="en-US" sz="1800" kern="1200" dirty="0" err="1"/>
            <a:t>một</a:t>
          </a:r>
          <a:r>
            <a:rPr lang="en-US" sz="1800" kern="1200" dirty="0"/>
            <a:t> </a:t>
          </a:r>
          <a:r>
            <a:rPr lang="en-US" sz="1800" kern="1200" dirty="0" err="1"/>
            <a:t>số</a:t>
          </a:r>
          <a:r>
            <a:rPr lang="en-US" sz="1800" kern="1200" dirty="0"/>
            <a:t> </a:t>
          </a:r>
          <a:r>
            <a:rPr lang="en-US" sz="1800" kern="1200" dirty="0" err="1"/>
            <a:t>công</a:t>
          </a:r>
          <a:r>
            <a:rPr lang="en-US" sz="1800" kern="1200" dirty="0"/>
            <a:t> </a:t>
          </a:r>
          <a:r>
            <a:rPr lang="en-US" sz="1800" kern="1200" dirty="0" err="1"/>
            <a:t>cụ</a:t>
          </a:r>
          <a:r>
            <a:rPr lang="en-US" sz="1800" kern="1200" dirty="0"/>
            <a:t> </a:t>
          </a:r>
          <a:r>
            <a:rPr lang="en-US" sz="1800" kern="1200" dirty="0" err="1"/>
            <a:t>công</a:t>
          </a:r>
          <a:r>
            <a:rPr lang="en-US" sz="1800" kern="1200" dirty="0"/>
            <a:t> </a:t>
          </a:r>
          <a:r>
            <a:rPr lang="en-US" sz="1800" kern="1200" dirty="0" err="1"/>
            <a:t>nghệ</a:t>
          </a:r>
          <a:r>
            <a:rPr lang="en-US" sz="1800" kern="1200" dirty="0"/>
            <a:t> </a:t>
          </a:r>
          <a:r>
            <a:rPr lang="en-US" sz="1800" kern="1200" dirty="0" err="1"/>
            <a:t>thông</a:t>
          </a:r>
          <a:r>
            <a:rPr lang="en-US" sz="1800" kern="1200" dirty="0"/>
            <a:t> tin </a:t>
          </a:r>
          <a:r>
            <a:rPr lang="en-US" sz="1800" kern="1200" dirty="0" err="1"/>
            <a:t>thông</a:t>
          </a:r>
          <a:r>
            <a:rPr lang="en-US" sz="1800" kern="1200" dirty="0"/>
            <a:t> </a:t>
          </a:r>
          <a:r>
            <a:rPr lang="en-US" sz="1800" kern="1200" dirty="0" err="1"/>
            <a:t>dụng</a:t>
          </a:r>
          <a:r>
            <a:rPr lang="en-US" sz="1800" kern="1200" dirty="0"/>
            <a:t> </a:t>
          </a:r>
          <a:r>
            <a:rPr lang="en-US" sz="1800" kern="1200" dirty="0" err="1"/>
            <a:t>trong</a:t>
          </a:r>
          <a:r>
            <a:rPr lang="en-US" sz="1800" kern="1200" dirty="0"/>
            <a:t> </a:t>
          </a:r>
          <a:r>
            <a:rPr lang="en-US" sz="1800" kern="1200" dirty="0" err="1"/>
            <a:t>quản</a:t>
          </a:r>
          <a:r>
            <a:rPr lang="en-US" sz="1800" kern="1200" dirty="0"/>
            <a:t> </a:t>
          </a:r>
          <a:r>
            <a:rPr lang="en-US" sz="1800" kern="1200" dirty="0" err="1"/>
            <a:t>trị</a:t>
          </a:r>
          <a:r>
            <a:rPr lang="en-US" sz="1800" kern="1200" dirty="0"/>
            <a:t> </a:t>
          </a:r>
          <a:r>
            <a:rPr lang="en-US" sz="1800" kern="1200" dirty="0" err="1"/>
            <a:t>nhà</a:t>
          </a:r>
          <a:r>
            <a:rPr lang="en-US" sz="1800" kern="1200" dirty="0"/>
            <a:t> </a:t>
          </a:r>
          <a:r>
            <a:rPr lang="en-US" sz="1800" kern="1200" dirty="0" err="1"/>
            <a:t>trường</a:t>
          </a:r>
          <a:endParaRPr lang="en-US" sz="1800" kern="1200" dirty="0"/>
        </a:p>
      </dsp:txBody>
      <dsp:txXfrm>
        <a:off x="376728" y="1673993"/>
        <a:ext cx="2339072" cy="1833612"/>
      </dsp:txXfrm>
    </dsp:sp>
    <dsp:sp modelId="{F7C69D7B-7C4E-4B96-8910-EE615B5FC344}">
      <dsp:nvSpPr>
        <dsp:cNvPr id="0" name=""/>
        <dsp:cNvSpPr/>
      </dsp:nvSpPr>
      <dsp:spPr>
        <a:xfrm>
          <a:off x="2911912" y="1574799"/>
          <a:ext cx="2537460" cy="2032000"/>
        </a:xfrm>
        <a:prstGeom prst="roundRect">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a:t>MỨC KHÁ</a:t>
          </a:r>
        </a:p>
        <a:p>
          <a:pPr lvl="0" algn="ctr" defTabSz="800100">
            <a:lnSpc>
              <a:spcPct val="90000"/>
            </a:lnSpc>
            <a:spcBef>
              <a:spcPct val="0"/>
            </a:spcBef>
            <a:spcAft>
              <a:spcPct val="35000"/>
            </a:spcAft>
          </a:pPr>
          <a:r>
            <a:rPr lang="en-US" sz="1800" kern="1200" dirty="0" err="1"/>
            <a:t>sử</a:t>
          </a:r>
          <a:r>
            <a:rPr lang="en-US" sz="1800" kern="1200" dirty="0"/>
            <a:t> </a:t>
          </a:r>
          <a:r>
            <a:rPr lang="en-US" sz="1800" kern="1200" dirty="0" err="1"/>
            <a:t>dụng</a:t>
          </a:r>
          <a:r>
            <a:rPr lang="en-US" sz="1800" kern="1200" dirty="0"/>
            <a:t> </a:t>
          </a:r>
          <a:r>
            <a:rPr lang="en-US" sz="1800" kern="1200" dirty="0" err="1"/>
            <a:t>được</a:t>
          </a:r>
          <a:r>
            <a:rPr lang="en-US" sz="1800" kern="1200" dirty="0"/>
            <a:t> </a:t>
          </a:r>
          <a:r>
            <a:rPr lang="en-US" sz="1800" kern="1200" dirty="0" err="1"/>
            <a:t>các</a:t>
          </a:r>
          <a:r>
            <a:rPr lang="en-US" sz="1800" kern="1200" dirty="0"/>
            <a:t> </a:t>
          </a:r>
          <a:r>
            <a:rPr lang="en-US" sz="1800" kern="1200" dirty="0" err="1"/>
            <a:t>phần</a:t>
          </a:r>
          <a:r>
            <a:rPr lang="en-US" sz="1800" kern="1200" dirty="0"/>
            <a:t> </a:t>
          </a:r>
          <a:r>
            <a:rPr lang="en-US" sz="1800" kern="1200" dirty="0" err="1"/>
            <a:t>mềm</a:t>
          </a:r>
          <a:r>
            <a:rPr lang="en-US" sz="1800" kern="1200" dirty="0"/>
            <a:t> </a:t>
          </a:r>
          <a:r>
            <a:rPr lang="en-US" sz="1800" kern="1200" dirty="0" err="1"/>
            <a:t>hỗ</a:t>
          </a:r>
          <a:r>
            <a:rPr lang="en-US" sz="1800" kern="1200" dirty="0"/>
            <a:t> </a:t>
          </a:r>
          <a:r>
            <a:rPr lang="en-US" sz="1800" kern="1200" dirty="0" err="1"/>
            <a:t>trợ</a:t>
          </a:r>
          <a:r>
            <a:rPr lang="en-US" sz="1800" kern="1200" dirty="0"/>
            <a:t> </a:t>
          </a:r>
          <a:r>
            <a:rPr lang="en-US" sz="1800" kern="1200" dirty="0" err="1"/>
            <a:t>quản</a:t>
          </a:r>
          <a:r>
            <a:rPr lang="en-US" sz="1800" kern="1200" dirty="0"/>
            <a:t> </a:t>
          </a:r>
          <a:r>
            <a:rPr lang="en-US" sz="1800" kern="1200" dirty="0" err="1"/>
            <a:t>trị</a:t>
          </a:r>
          <a:r>
            <a:rPr lang="en-US" sz="1800" kern="1200" dirty="0"/>
            <a:t> </a:t>
          </a:r>
          <a:r>
            <a:rPr lang="en-US" sz="1800" kern="1200" dirty="0" err="1"/>
            <a:t>nhà</a:t>
          </a:r>
          <a:r>
            <a:rPr lang="en-US" sz="1800" kern="1200" dirty="0"/>
            <a:t> </a:t>
          </a:r>
          <a:r>
            <a:rPr lang="en-US" sz="1800" kern="1200" dirty="0" err="1"/>
            <a:t>trường</a:t>
          </a:r>
          <a:endParaRPr lang="en-US" sz="1800" kern="1200" dirty="0"/>
        </a:p>
      </dsp:txBody>
      <dsp:txXfrm>
        <a:off x="3011106" y="1673993"/>
        <a:ext cx="2339072" cy="1833612"/>
      </dsp:txXfrm>
    </dsp:sp>
    <dsp:sp modelId="{DA77809B-6729-456F-8231-F0AB83B553CF}">
      <dsp:nvSpPr>
        <dsp:cNvPr id="0" name=""/>
        <dsp:cNvSpPr/>
      </dsp:nvSpPr>
      <dsp:spPr>
        <a:xfrm>
          <a:off x="5546289" y="1422399"/>
          <a:ext cx="2537460" cy="2032000"/>
        </a:xfrm>
        <a:prstGeom prst="roundRect">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a:t>MỨC TỐT</a:t>
          </a:r>
        </a:p>
        <a:p>
          <a:pPr lvl="0" algn="ctr" defTabSz="800100">
            <a:lnSpc>
              <a:spcPct val="90000"/>
            </a:lnSpc>
            <a:spcBef>
              <a:spcPct val="0"/>
            </a:spcBef>
            <a:spcAft>
              <a:spcPct val="35000"/>
            </a:spcAft>
          </a:pPr>
          <a:r>
            <a:rPr lang="en-US" sz="1800" kern="1200" dirty="0" err="1"/>
            <a:t>tạo</a:t>
          </a:r>
          <a:r>
            <a:rPr lang="en-US" sz="1800" kern="1200" dirty="0"/>
            <a:t> </a:t>
          </a:r>
          <a:r>
            <a:rPr lang="en-US" sz="1800" kern="1200" dirty="0" err="1"/>
            <a:t>lập</a:t>
          </a:r>
          <a:r>
            <a:rPr lang="en-US" sz="1800" kern="1200" dirty="0"/>
            <a:t> </a:t>
          </a:r>
          <a:r>
            <a:rPr lang="en-US" sz="1800" kern="1200" dirty="0" err="1"/>
            <a:t>được</a:t>
          </a:r>
          <a:r>
            <a:rPr lang="en-US" sz="1800" kern="1200" dirty="0"/>
            <a:t> </a:t>
          </a:r>
          <a:r>
            <a:rPr lang="en-US" sz="1800" kern="1200" dirty="0" err="1"/>
            <a:t>môi</a:t>
          </a:r>
          <a:r>
            <a:rPr lang="en-US" sz="1800" kern="1200" dirty="0"/>
            <a:t> </a:t>
          </a:r>
          <a:r>
            <a:rPr lang="en-US" sz="1800" kern="1200" dirty="0" err="1"/>
            <a:t>trường</a:t>
          </a:r>
          <a:r>
            <a:rPr lang="en-US" sz="1800" kern="1200" dirty="0"/>
            <a:t> </a:t>
          </a:r>
          <a:r>
            <a:rPr lang="en-US" sz="1800" kern="1200" dirty="0" err="1"/>
            <a:t>ứng</a:t>
          </a:r>
          <a:r>
            <a:rPr lang="en-US" sz="1800" kern="1200" dirty="0"/>
            <a:t> </a:t>
          </a:r>
          <a:r>
            <a:rPr lang="en-US" sz="1800" kern="1200" dirty="0" err="1"/>
            <a:t>dụng</a:t>
          </a:r>
          <a:r>
            <a:rPr lang="en-US" sz="1800" kern="1200" dirty="0"/>
            <a:t> </a:t>
          </a:r>
          <a:r>
            <a:rPr lang="en-US" sz="1800" kern="1200" dirty="0" err="1"/>
            <a:t>công</a:t>
          </a:r>
          <a:r>
            <a:rPr lang="en-US" sz="1800" kern="1200" dirty="0"/>
            <a:t> </a:t>
          </a:r>
          <a:r>
            <a:rPr lang="en-US" sz="1800" kern="1200" dirty="0" err="1"/>
            <a:t>nghệ</a:t>
          </a:r>
          <a:r>
            <a:rPr lang="en-US" sz="1800" kern="1200" dirty="0"/>
            <a:t> </a:t>
          </a:r>
          <a:r>
            <a:rPr lang="en-US" sz="1800" kern="1200" dirty="0" err="1"/>
            <a:t>thông</a:t>
          </a:r>
          <a:r>
            <a:rPr lang="en-US" sz="1800" kern="1200" dirty="0"/>
            <a:t> tin </a:t>
          </a:r>
          <a:r>
            <a:rPr lang="en-US" sz="1800" kern="1200" dirty="0" err="1"/>
            <a:t>trong</a:t>
          </a:r>
          <a:r>
            <a:rPr lang="en-US" sz="1800" kern="1200" dirty="0"/>
            <a:t> </a:t>
          </a:r>
          <a:r>
            <a:rPr lang="en-US" sz="1800" kern="1200" dirty="0" err="1"/>
            <a:t>hoạt</a:t>
          </a:r>
          <a:r>
            <a:rPr lang="en-US" sz="1800" kern="1200" dirty="0"/>
            <a:t> </a:t>
          </a:r>
          <a:r>
            <a:rPr lang="en-US" sz="1800" kern="1200" dirty="0" err="1"/>
            <a:t>động</a:t>
          </a:r>
          <a:r>
            <a:rPr lang="en-US" sz="1800" kern="1200" dirty="0"/>
            <a:t> </a:t>
          </a:r>
          <a:r>
            <a:rPr lang="en-US" sz="1800" kern="1200" dirty="0" err="1"/>
            <a:t>dạy</a:t>
          </a:r>
          <a:r>
            <a:rPr lang="en-US" sz="1800" kern="1200" dirty="0"/>
            <a:t>, </a:t>
          </a:r>
          <a:r>
            <a:rPr lang="en-US" sz="1800" kern="1200" dirty="0" err="1"/>
            <a:t>học</a:t>
          </a:r>
          <a:r>
            <a:rPr lang="en-US" sz="1800" kern="1200" dirty="0"/>
            <a:t> </a:t>
          </a:r>
          <a:r>
            <a:rPr lang="en-US" sz="1800" kern="1200" dirty="0" err="1"/>
            <a:t>và</a:t>
          </a:r>
          <a:r>
            <a:rPr lang="en-US" sz="1800" kern="1200" dirty="0"/>
            <a:t> </a:t>
          </a:r>
          <a:r>
            <a:rPr lang="en-US" sz="1800" kern="1200" dirty="0" err="1"/>
            <a:t>quản</a:t>
          </a:r>
          <a:r>
            <a:rPr lang="en-US" sz="1800" kern="1200" dirty="0"/>
            <a:t> </a:t>
          </a:r>
          <a:r>
            <a:rPr lang="en-US" sz="1800" kern="1200" dirty="0" err="1"/>
            <a:t>trị</a:t>
          </a:r>
          <a:r>
            <a:rPr lang="en-US" sz="1800" kern="1200" dirty="0"/>
            <a:t> </a:t>
          </a:r>
          <a:r>
            <a:rPr lang="en-US" sz="1800" kern="1200" dirty="0" err="1"/>
            <a:t>nhà</a:t>
          </a:r>
          <a:r>
            <a:rPr lang="en-US" sz="1800" kern="1200" dirty="0"/>
            <a:t> </a:t>
          </a:r>
          <a:r>
            <a:rPr lang="en-US" sz="1800" kern="1200" dirty="0" err="1"/>
            <a:t>trường</a:t>
          </a:r>
          <a:endParaRPr lang="en-US" sz="1800" kern="1200" dirty="0"/>
        </a:p>
      </dsp:txBody>
      <dsp:txXfrm>
        <a:off x="5645483" y="1521593"/>
        <a:ext cx="2339072" cy="1833612"/>
      </dsp:txXfrm>
    </dsp:sp>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51CE51-E1C2-4E35-BF88-1A5E3F73A4C3}">
      <dsp:nvSpPr>
        <dsp:cNvPr id="0" name=""/>
        <dsp:cNvSpPr/>
      </dsp:nvSpPr>
      <dsp:spPr>
        <a:xfrm>
          <a:off x="0" y="738734"/>
          <a:ext cx="10344540" cy="327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9FB4B97-E161-4FB6-B1B0-2B9220E8ABFC}">
      <dsp:nvSpPr>
        <dsp:cNvPr id="0" name=""/>
        <dsp:cNvSpPr/>
      </dsp:nvSpPr>
      <dsp:spPr>
        <a:xfrm>
          <a:off x="469747" y="49635"/>
          <a:ext cx="9867124" cy="88097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3699" tIns="0" rIns="273699" bIns="0" numCol="1" spcCol="1270" anchor="ctr" anchorCtr="0">
          <a:noAutofit/>
        </a:bodyPr>
        <a:lstStyle/>
        <a:p>
          <a:pPr lvl="0" algn="l" defTabSz="1244600">
            <a:lnSpc>
              <a:spcPct val="90000"/>
            </a:lnSpc>
            <a:spcBef>
              <a:spcPct val="0"/>
            </a:spcBef>
            <a:spcAft>
              <a:spcPct val="35000"/>
            </a:spcAft>
          </a:pPr>
          <a:r>
            <a:rPr kumimoji="1" lang="en-US" altLang="ja-JP" sz="2800" kern="1200" dirty="0" err="1" smtClean="0">
              <a:latin typeface="Times" pitchFamily="18" charset="0"/>
              <a:cs typeface="Times" pitchFamily="18" charset="0"/>
            </a:rPr>
            <a:t>Hiệu</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trưởng</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tự</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đánh</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giá</a:t>
          </a:r>
          <a:r>
            <a:rPr kumimoji="1" lang="en-US" altLang="ja-JP" sz="2800" kern="1200" dirty="0" smtClean="0">
              <a:latin typeface="Times" pitchFamily="18" charset="0"/>
              <a:cs typeface="Times" pitchFamily="18" charset="0"/>
            </a:rPr>
            <a:t> </a:t>
          </a:r>
        </a:p>
        <a:p>
          <a:pPr lvl="0" algn="l" defTabSz="1244600">
            <a:lnSpc>
              <a:spcPct val="90000"/>
            </a:lnSpc>
            <a:spcBef>
              <a:spcPct val="0"/>
            </a:spcBef>
            <a:spcAft>
              <a:spcPct val="35000"/>
            </a:spcAft>
          </a:pPr>
          <a:r>
            <a:rPr kumimoji="1" lang="vi-VN" altLang="ja-JP" sz="1800" kern="1200" dirty="0" smtClean="0">
              <a:latin typeface="Times" pitchFamily="18" charset="0"/>
              <a:cs typeface="Times" pitchFamily="18" charset="0"/>
              <a:hlinkClick xmlns:r="http://schemas.openxmlformats.org/officeDocument/2006/relationships" r:id="rId1" action="ppaction://hlinkfile"/>
            </a:rPr>
            <a:t>C:\Users\KieuHue\Desktop\Phụ lục\Biểu mẫu tự đánh giá.doc</a:t>
          </a:r>
          <a:r>
            <a:rPr kumimoji="1" lang="en-US" altLang="ja-JP" sz="1800" kern="1200" dirty="0" smtClean="0">
              <a:latin typeface="Times" pitchFamily="18" charset="0"/>
              <a:cs typeface="Times" pitchFamily="18" charset="0"/>
            </a:rPr>
            <a:t> </a:t>
          </a:r>
          <a:endParaRPr kumimoji="1" lang="ja-JP" altLang="en-US" sz="4800" kern="1200" dirty="0">
            <a:latin typeface="Times" pitchFamily="18" charset="0"/>
            <a:cs typeface="Times" pitchFamily="18" charset="0"/>
          </a:endParaRPr>
        </a:p>
      </dsp:txBody>
      <dsp:txXfrm>
        <a:off x="512753" y="92641"/>
        <a:ext cx="9781112" cy="794966"/>
      </dsp:txXfrm>
    </dsp:sp>
    <dsp:sp modelId="{563E5836-E452-4130-B981-CC2E1FB31CE1}">
      <dsp:nvSpPr>
        <dsp:cNvPr id="0" name=""/>
        <dsp:cNvSpPr/>
      </dsp:nvSpPr>
      <dsp:spPr>
        <a:xfrm>
          <a:off x="0" y="2135407"/>
          <a:ext cx="10344540" cy="327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1497643-836B-4A79-B133-474B6C6ABB2C}">
      <dsp:nvSpPr>
        <dsp:cNvPr id="0" name=""/>
        <dsp:cNvSpPr/>
      </dsp:nvSpPr>
      <dsp:spPr>
        <a:xfrm>
          <a:off x="494497" y="1136534"/>
          <a:ext cx="9845214" cy="119075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3699" tIns="0" rIns="273699" bIns="0" numCol="1" spcCol="1270" anchor="ctr" anchorCtr="0">
          <a:noAutofit/>
        </a:bodyPr>
        <a:lstStyle/>
        <a:p>
          <a:pPr lvl="0" algn="l" defTabSz="1244600">
            <a:lnSpc>
              <a:spcPct val="90000"/>
            </a:lnSpc>
            <a:spcBef>
              <a:spcPct val="0"/>
            </a:spcBef>
            <a:spcAft>
              <a:spcPct val="35000"/>
            </a:spcAft>
          </a:pPr>
          <a:r>
            <a:rPr kumimoji="1" lang="en-US" altLang="ja-JP" sz="2800" kern="1200" dirty="0" err="1" smtClean="0">
              <a:latin typeface="Times" pitchFamily="18" charset="0"/>
              <a:cs typeface="Times" pitchFamily="18" charset="0"/>
            </a:rPr>
            <a:t>Nhà</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trường</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tổ</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chức</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lấy</a:t>
          </a:r>
          <a:r>
            <a:rPr kumimoji="1" lang="en-US" altLang="ja-JP" sz="2800" kern="1200" dirty="0" smtClean="0">
              <a:latin typeface="Times" pitchFamily="18" charset="0"/>
              <a:cs typeface="Times" pitchFamily="18" charset="0"/>
            </a:rPr>
            <a:t> ý </a:t>
          </a:r>
          <a:r>
            <a:rPr kumimoji="1" lang="en-US" altLang="ja-JP" sz="2800" kern="1200" dirty="0" err="1" smtClean="0">
              <a:latin typeface="Times" pitchFamily="18" charset="0"/>
              <a:cs typeface="Times" pitchFamily="18" charset="0"/>
            </a:rPr>
            <a:t>kiến</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giáo</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viên</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nhân</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viên</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trong</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nhà</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trường</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đối</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với</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hiệu</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trưởng</a:t>
          </a:r>
          <a:r>
            <a:rPr kumimoji="1" lang="en-US" altLang="ja-JP" sz="2800" kern="1200" dirty="0" smtClean="0">
              <a:latin typeface="Times" pitchFamily="18" charset="0"/>
              <a:cs typeface="Times" pitchFamily="18" charset="0"/>
            </a:rPr>
            <a:t> </a:t>
          </a:r>
          <a:r>
            <a:rPr kumimoji="1" lang="en-US" altLang="ja-JP" sz="1600" kern="1200" dirty="0" smtClean="0">
              <a:latin typeface="Times" pitchFamily="18" charset="0"/>
              <a:cs typeface="Times" pitchFamily="18" charset="0"/>
              <a:hlinkClick xmlns:r="http://schemas.openxmlformats.org/officeDocument/2006/relationships" r:id="rId2" action="ppaction://hlinkfile"/>
            </a:rPr>
            <a:t>C:\Users\KieuHue\Desktop\Phụ </a:t>
          </a:r>
          <a:r>
            <a:rPr kumimoji="1" lang="en-US" altLang="ja-JP" sz="1600" kern="1200" dirty="0" err="1" smtClean="0">
              <a:latin typeface="Times" pitchFamily="18" charset="0"/>
              <a:cs typeface="Times" pitchFamily="18" charset="0"/>
              <a:hlinkClick xmlns:r="http://schemas.openxmlformats.org/officeDocument/2006/relationships" r:id="rId2" action="ppaction://hlinkfile"/>
            </a:rPr>
            <a:t>lục</a:t>
          </a:r>
          <a:r>
            <a:rPr kumimoji="1" lang="en-US" altLang="ja-JP" sz="1600" kern="1200" dirty="0" smtClean="0">
              <a:latin typeface="Times" pitchFamily="18" charset="0"/>
              <a:cs typeface="Times" pitchFamily="18" charset="0"/>
              <a:hlinkClick xmlns:r="http://schemas.openxmlformats.org/officeDocument/2006/relationships" r:id="rId2" action="ppaction://hlinkfile"/>
            </a:rPr>
            <a:t>\</a:t>
          </a:r>
          <a:r>
            <a:rPr kumimoji="1" lang="en-US" altLang="ja-JP" sz="1600" kern="1200" dirty="0" err="1" smtClean="0">
              <a:latin typeface="Times" pitchFamily="18" charset="0"/>
              <a:cs typeface="Times" pitchFamily="18" charset="0"/>
              <a:hlinkClick xmlns:r="http://schemas.openxmlformats.org/officeDocument/2006/relationships" r:id="rId2" action="ppaction://hlinkfile"/>
            </a:rPr>
            <a:t>Biểu</a:t>
          </a:r>
          <a:r>
            <a:rPr kumimoji="1" lang="en-US" altLang="ja-JP" sz="1600" kern="1200" dirty="0" smtClean="0">
              <a:latin typeface="Times" pitchFamily="18" charset="0"/>
              <a:cs typeface="Times" pitchFamily="18" charset="0"/>
              <a:hlinkClick xmlns:r="http://schemas.openxmlformats.org/officeDocument/2006/relationships" r:id="rId2" action="ppaction://hlinkfile"/>
            </a:rPr>
            <a:t> </a:t>
          </a:r>
          <a:r>
            <a:rPr kumimoji="1" lang="en-US" altLang="ja-JP" sz="1600" kern="1200" dirty="0" err="1" smtClean="0">
              <a:latin typeface="Times" pitchFamily="18" charset="0"/>
              <a:cs typeface="Times" pitchFamily="18" charset="0"/>
              <a:hlinkClick xmlns:r="http://schemas.openxmlformats.org/officeDocument/2006/relationships" r:id="rId2" action="ppaction://hlinkfile"/>
            </a:rPr>
            <a:t>mẫu</a:t>
          </a:r>
          <a:r>
            <a:rPr kumimoji="1" lang="en-US" altLang="ja-JP" sz="1600" kern="1200" dirty="0" smtClean="0">
              <a:latin typeface="Times" pitchFamily="18" charset="0"/>
              <a:cs typeface="Times" pitchFamily="18" charset="0"/>
              <a:hlinkClick xmlns:r="http://schemas.openxmlformats.org/officeDocument/2006/relationships" r:id="rId2" action="ppaction://hlinkfile"/>
            </a:rPr>
            <a:t> </a:t>
          </a:r>
          <a:r>
            <a:rPr kumimoji="1" lang="en-US" altLang="ja-JP" sz="1600" kern="1200" dirty="0" err="1" smtClean="0">
              <a:latin typeface="Times" pitchFamily="18" charset="0"/>
              <a:cs typeface="Times" pitchFamily="18" charset="0"/>
              <a:hlinkClick xmlns:r="http://schemas.openxmlformats.org/officeDocument/2006/relationships" r:id="rId2" action="ppaction://hlinkfile"/>
            </a:rPr>
            <a:t>lấy</a:t>
          </a:r>
          <a:r>
            <a:rPr kumimoji="1" lang="en-US" altLang="ja-JP" sz="1600" kern="1200" dirty="0" smtClean="0">
              <a:latin typeface="Times" pitchFamily="18" charset="0"/>
              <a:cs typeface="Times" pitchFamily="18" charset="0"/>
              <a:hlinkClick xmlns:r="http://schemas.openxmlformats.org/officeDocument/2006/relationships" r:id="rId2" action="ppaction://hlinkfile"/>
            </a:rPr>
            <a:t> ý kiến.doc</a:t>
          </a:r>
          <a:endParaRPr kumimoji="1" lang="ja-JP" altLang="en-US" sz="1600" kern="1200" dirty="0">
            <a:latin typeface="Times" pitchFamily="18" charset="0"/>
            <a:cs typeface="Times" pitchFamily="18" charset="0"/>
          </a:endParaRPr>
        </a:p>
      </dsp:txBody>
      <dsp:txXfrm>
        <a:off x="552625" y="1194662"/>
        <a:ext cx="9728958" cy="1074497"/>
      </dsp:txXfrm>
    </dsp:sp>
    <dsp:sp modelId="{A23B12F0-B397-4E6F-AD65-E72CAD0A8262}">
      <dsp:nvSpPr>
        <dsp:cNvPr id="0" name=""/>
        <dsp:cNvSpPr/>
      </dsp:nvSpPr>
      <dsp:spPr>
        <a:xfrm>
          <a:off x="0" y="4260684"/>
          <a:ext cx="10344540" cy="327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AA68042-E845-4617-913C-00D5E6A5ED59}">
      <dsp:nvSpPr>
        <dsp:cNvPr id="0" name=""/>
        <dsp:cNvSpPr/>
      </dsp:nvSpPr>
      <dsp:spPr>
        <a:xfrm>
          <a:off x="492476" y="2533207"/>
          <a:ext cx="9849528" cy="191935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3699" tIns="0" rIns="273699" bIns="0" numCol="1" spcCol="1270" anchor="ctr" anchorCtr="0">
          <a:noAutofit/>
        </a:bodyPr>
        <a:lstStyle/>
        <a:p>
          <a:pPr lvl="0" algn="l" defTabSz="1244600">
            <a:lnSpc>
              <a:spcPct val="90000"/>
            </a:lnSpc>
            <a:spcBef>
              <a:spcPct val="0"/>
            </a:spcBef>
            <a:spcAft>
              <a:spcPct val="35000"/>
            </a:spcAft>
          </a:pPr>
          <a:r>
            <a:rPr kumimoji="1" lang="en-US" altLang="ja-JP" sz="2800" kern="1200" dirty="0" err="1" smtClean="0">
              <a:latin typeface="Times" pitchFamily="18" charset="0"/>
              <a:cs typeface="Times" pitchFamily="18" charset="0"/>
            </a:rPr>
            <a:t>Thủ</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trưởng</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cơ</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quan</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quản</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lý</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trực</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tiếp</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đánh</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giá</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dựa</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trên</a:t>
          </a:r>
          <a:r>
            <a:rPr kumimoji="1" lang="en-US" altLang="ja-JP" sz="2800" kern="1200" dirty="0" smtClean="0">
              <a:latin typeface="Times" pitchFamily="18" charset="0"/>
              <a:cs typeface="Times" pitchFamily="18" charset="0"/>
            </a:rPr>
            <a:t>: (1) </a:t>
          </a:r>
          <a:r>
            <a:rPr kumimoji="1" lang="en-US" altLang="ja-JP" sz="2800" kern="1200" dirty="0" err="1" smtClean="0">
              <a:latin typeface="Times" pitchFamily="18" charset="0"/>
              <a:cs typeface="Times" pitchFamily="18" charset="0"/>
            </a:rPr>
            <a:t>Kết</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quả</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tự</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đánh</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giá</a:t>
          </a:r>
          <a:r>
            <a:rPr kumimoji="1" lang="en-US" altLang="ja-JP" sz="2800" kern="1200" dirty="0" smtClean="0">
              <a:latin typeface="Times" pitchFamily="18" charset="0"/>
              <a:cs typeface="Times" pitchFamily="18" charset="0"/>
            </a:rPr>
            <a:t>; (2) ý </a:t>
          </a:r>
          <a:r>
            <a:rPr kumimoji="1" lang="en-US" altLang="ja-JP" sz="2800" kern="1200" dirty="0" err="1" smtClean="0">
              <a:latin typeface="Times" pitchFamily="18" charset="0"/>
              <a:cs typeface="Times" pitchFamily="18" charset="0"/>
            </a:rPr>
            <a:t>kiến</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của</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giáo</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viên</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nhân</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viên</a:t>
          </a:r>
          <a:r>
            <a:rPr kumimoji="1" lang="en-US" altLang="ja-JP" sz="2800" kern="1200" dirty="0" smtClean="0">
              <a:latin typeface="Times" pitchFamily="18" charset="0"/>
              <a:cs typeface="Times" pitchFamily="18" charset="0"/>
            </a:rPr>
            <a:t>; (3) </a:t>
          </a:r>
          <a:r>
            <a:rPr kumimoji="1" lang="en-US" altLang="ja-JP" sz="2800" kern="1200" dirty="0" err="1" smtClean="0">
              <a:latin typeface="Times" pitchFamily="18" charset="0"/>
              <a:cs typeface="Times" pitchFamily="18" charset="0"/>
            </a:rPr>
            <a:t>thực</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tiễn</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thực</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hiện</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nhiệm</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vụ</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và</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có</a:t>
          </a:r>
          <a:r>
            <a:rPr kumimoji="1" lang="en-US" altLang="ja-JP" sz="2800" kern="1200" dirty="0" smtClean="0">
              <a:latin typeface="Times" pitchFamily="18" charset="0"/>
              <a:cs typeface="Times" pitchFamily="18" charset="0"/>
            </a:rPr>
            <a:t> minh </a:t>
          </a:r>
          <a:r>
            <a:rPr kumimoji="1" lang="en-US" altLang="ja-JP" sz="2800" kern="1200" dirty="0" err="1" smtClean="0">
              <a:latin typeface="Times" pitchFamily="18" charset="0"/>
              <a:cs typeface="Times" pitchFamily="18" charset="0"/>
            </a:rPr>
            <a:t>chứng</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xác</a:t>
          </a:r>
          <a:r>
            <a:rPr kumimoji="1" lang="en-US" altLang="ja-JP" sz="2800" kern="1200" dirty="0" smtClean="0">
              <a:latin typeface="Times" pitchFamily="18" charset="0"/>
              <a:cs typeface="Times" pitchFamily="18" charset="0"/>
            </a:rPr>
            <a:t> </a:t>
          </a:r>
          <a:r>
            <a:rPr kumimoji="1" lang="en-US" altLang="ja-JP" sz="2800" kern="1200" dirty="0" err="1" smtClean="0">
              <a:latin typeface="Times" pitchFamily="18" charset="0"/>
              <a:cs typeface="Times" pitchFamily="18" charset="0"/>
            </a:rPr>
            <a:t>thực</a:t>
          </a:r>
          <a:r>
            <a:rPr kumimoji="1" lang="en-US" altLang="ja-JP" sz="2800" kern="1200" dirty="0" smtClean="0">
              <a:latin typeface="Times" pitchFamily="18" charset="0"/>
              <a:cs typeface="Times" pitchFamily="18" charset="0"/>
            </a:rPr>
            <a:t> </a:t>
          </a:r>
        </a:p>
        <a:p>
          <a:pPr lvl="0" algn="l" defTabSz="1244600">
            <a:lnSpc>
              <a:spcPct val="90000"/>
            </a:lnSpc>
            <a:spcBef>
              <a:spcPct val="0"/>
            </a:spcBef>
            <a:spcAft>
              <a:spcPct val="35000"/>
            </a:spcAft>
          </a:pPr>
          <a:r>
            <a:rPr kumimoji="1" lang="vi-VN" altLang="ja-JP" sz="1600" kern="1200" dirty="0" smtClean="0">
              <a:latin typeface="Times" pitchFamily="18" charset="0"/>
              <a:cs typeface="Times" pitchFamily="18" charset="0"/>
              <a:hlinkClick xmlns:r="http://schemas.openxmlformats.org/officeDocument/2006/relationships" r:id="rId3" action="ppaction://hlinkfile"/>
            </a:rPr>
            <a:t>C:\Users\KieuHue\Desktop\Phụ lục\Biểu mẫu cấp trên đánh giá.doc</a:t>
          </a:r>
          <a:r>
            <a:rPr kumimoji="1" lang="en-US" altLang="ja-JP" sz="1600" kern="1200" dirty="0" smtClean="0">
              <a:latin typeface="Times" pitchFamily="18" charset="0"/>
              <a:cs typeface="Times" pitchFamily="18" charset="0"/>
            </a:rPr>
            <a:t>`</a:t>
          </a:r>
          <a:endParaRPr kumimoji="1" lang="ja-JP" altLang="en-US" sz="1600" kern="1200" dirty="0">
            <a:latin typeface="Times" pitchFamily="18" charset="0"/>
            <a:cs typeface="Times" pitchFamily="18" charset="0"/>
          </a:endParaRPr>
        </a:p>
      </dsp:txBody>
      <dsp:txXfrm>
        <a:off x="586171" y="2626902"/>
        <a:ext cx="9662138" cy="1731966"/>
      </dsp:txXfrm>
    </dsp:sp>
  </dsp:spTree>
</dsp:drawing>
</file>

<file path=ppt/diagrams/drawing2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99A743-AA2A-43C5-B17A-F43BCCBAF331}">
      <dsp:nvSpPr>
        <dsp:cNvPr id="0" name=""/>
        <dsp:cNvSpPr/>
      </dsp:nvSpPr>
      <dsp:spPr>
        <a:xfrm>
          <a:off x="2193950" y="0"/>
          <a:ext cx="4392487" cy="4392487"/>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FD7152F-69B0-4AC2-AC90-EDF5B5F10997}">
      <dsp:nvSpPr>
        <dsp:cNvPr id="0" name=""/>
        <dsp:cNvSpPr/>
      </dsp:nvSpPr>
      <dsp:spPr>
        <a:xfrm>
          <a:off x="3406535" y="439677"/>
          <a:ext cx="4822435" cy="780696"/>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kumimoji="1" lang="en-US" altLang="ja-JP" sz="2400" kern="1200" dirty="0" err="1" smtClean="0">
              <a:latin typeface="Times" pitchFamily="18" charset="0"/>
              <a:cs typeface="Times" pitchFamily="18" charset="0"/>
            </a:rPr>
            <a:t>Đạt</a:t>
          </a:r>
          <a:r>
            <a:rPr kumimoji="1" lang="en-US" altLang="ja-JP" sz="2400" kern="1200" dirty="0" smtClean="0">
              <a:latin typeface="Times" pitchFamily="18" charset="0"/>
              <a:cs typeface="Times" pitchFamily="18" charset="0"/>
            </a:rPr>
            <a:t> </a:t>
          </a:r>
          <a:r>
            <a:rPr kumimoji="1" lang="en-US" altLang="ja-JP" sz="2400" kern="1200" dirty="0" err="1" smtClean="0">
              <a:latin typeface="Times" pitchFamily="18" charset="0"/>
              <a:cs typeface="Times" pitchFamily="18" charset="0"/>
            </a:rPr>
            <a:t>chuẩn</a:t>
          </a:r>
          <a:r>
            <a:rPr kumimoji="1" lang="en-US" altLang="ja-JP" sz="2400" kern="1200" dirty="0" smtClean="0">
              <a:latin typeface="Times" pitchFamily="18" charset="0"/>
              <a:cs typeface="Times" pitchFamily="18" charset="0"/>
            </a:rPr>
            <a:t> </a:t>
          </a:r>
          <a:r>
            <a:rPr kumimoji="1" lang="en-US" altLang="ja-JP" sz="2400" kern="1200" dirty="0" err="1" smtClean="0">
              <a:latin typeface="Times" pitchFamily="18" charset="0"/>
              <a:cs typeface="Times" pitchFamily="18" charset="0"/>
            </a:rPr>
            <a:t>hiệu</a:t>
          </a:r>
          <a:r>
            <a:rPr kumimoji="1" lang="en-US" altLang="ja-JP" sz="2400" kern="1200" dirty="0" smtClean="0">
              <a:latin typeface="Times" pitchFamily="18" charset="0"/>
              <a:cs typeface="Times" pitchFamily="18" charset="0"/>
            </a:rPr>
            <a:t> </a:t>
          </a:r>
          <a:r>
            <a:rPr kumimoji="1" lang="en-US" altLang="ja-JP" sz="2400" kern="1200" dirty="0" err="1" smtClean="0">
              <a:latin typeface="Times" pitchFamily="18" charset="0"/>
              <a:cs typeface="Times" pitchFamily="18" charset="0"/>
            </a:rPr>
            <a:t>trưởng</a:t>
          </a:r>
          <a:r>
            <a:rPr kumimoji="1" lang="en-US" altLang="ja-JP" sz="2400" kern="1200" dirty="0" smtClean="0">
              <a:latin typeface="Times" pitchFamily="18" charset="0"/>
              <a:cs typeface="Times" pitchFamily="18" charset="0"/>
            </a:rPr>
            <a:t> </a:t>
          </a:r>
          <a:r>
            <a:rPr kumimoji="1" lang="en-US" altLang="ja-JP" sz="2400" kern="1200" dirty="0" err="1" smtClean="0">
              <a:latin typeface="Times" pitchFamily="18" charset="0"/>
              <a:cs typeface="Times" pitchFamily="18" charset="0"/>
            </a:rPr>
            <a:t>mức</a:t>
          </a:r>
          <a:r>
            <a:rPr kumimoji="1" lang="en-US" altLang="ja-JP" sz="2400" kern="1200" dirty="0" smtClean="0">
              <a:latin typeface="Times" pitchFamily="18" charset="0"/>
              <a:cs typeface="Times" pitchFamily="18" charset="0"/>
            </a:rPr>
            <a:t> </a:t>
          </a:r>
          <a:r>
            <a:rPr kumimoji="1" lang="en-US" altLang="ja-JP" sz="2400" kern="1200" dirty="0" err="1" smtClean="0">
              <a:latin typeface="Times" pitchFamily="18" charset="0"/>
              <a:cs typeface="Times" pitchFamily="18" charset="0"/>
            </a:rPr>
            <a:t>tốt</a:t>
          </a:r>
          <a:endParaRPr kumimoji="1" lang="ja-JP" altLang="en-US" sz="2400" kern="1200" dirty="0">
            <a:latin typeface="Times" pitchFamily="18" charset="0"/>
            <a:cs typeface="Times" pitchFamily="18" charset="0"/>
          </a:endParaRPr>
        </a:p>
      </dsp:txBody>
      <dsp:txXfrm>
        <a:off x="3444645" y="477787"/>
        <a:ext cx="4746215" cy="704476"/>
      </dsp:txXfrm>
    </dsp:sp>
    <dsp:sp modelId="{AA1B8E62-0440-4211-A31E-91BB9D056273}">
      <dsp:nvSpPr>
        <dsp:cNvPr id="0" name=""/>
        <dsp:cNvSpPr/>
      </dsp:nvSpPr>
      <dsp:spPr>
        <a:xfrm>
          <a:off x="3364293" y="1317960"/>
          <a:ext cx="4906918" cy="780696"/>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kumimoji="1" lang="en-US" altLang="ja-JP" sz="2400" kern="1200" dirty="0" err="1" smtClean="0">
              <a:latin typeface="Times" pitchFamily="18" charset="0"/>
              <a:cs typeface="Times" pitchFamily="18" charset="0"/>
            </a:rPr>
            <a:t>Đạt</a:t>
          </a:r>
          <a:r>
            <a:rPr kumimoji="1" lang="en-US" altLang="ja-JP" sz="2400" kern="1200" dirty="0" smtClean="0">
              <a:latin typeface="Times" pitchFamily="18" charset="0"/>
              <a:cs typeface="Times" pitchFamily="18" charset="0"/>
            </a:rPr>
            <a:t> </a:t>
          </a:r>
          <a:r>
            <a:rPr kumimoji="1" lang="en-US" altLang="ja-JP" sz="2400" kern="1200" dirty="0" err="1" smtClean="0">
              <a:latin typeface="Times" pitchFamily="18" charset="0"/>
              <a:cs typeface="Times" pitchFamily="18" charset="0"/>
            </a:rPr>
            <a:t>chuẩn</a:t>
          </a:r>
          <a:r>
            <a:rPr kumimoji="1" lang="en-US" altLang="ja-JP" sz="2400" kern="1200" dirty="0" smtClean="0">
              <a:latin typeface="Times" pitchFamily="18" charset="0"/>
              <a:cs typeface="Times" pitchFamily="18" charset="0"/>
            </a:rPr>
            <a:t> </a:t>
          </a:r>
          <a:r>
            <a:rPr kumimoji="1" lang="en-US" altLang="ja-JP" sz="2400" kern="1200" dirty="0" err="1" smtClean="0">
              <a:latin typeface="Times" pitchFamily="18" charset="0"/>
              <a:cs typeface="Times" pitchFamily="18" charset="0"/>
            </a:rPr>
            <a:t>hiệu</a:t>
          </a:r>
          <a:r>
            <a:rPr kumimoji="1" lang="en-US" altLang="ja-JP" sz="2400" kern="1200" dirty="0" smtClean="0">
              <a:latin typeface="Times" pitchFamily="18" charset="0"/>
              <a:cs typeface="Times" pitchFamily="18" charset="0"/>
            </a:rPr>
            <a:t> </a:t>
          </a:r>
          <a:r>
            <a:rPr kumimoji="1" lang="en-US" altLang="ja-JP" sz="2400" kern="1200" dirty="0" err="1" smtClean="0">
              <a:latin typeface="Times" pitchFamily="18" charset="0"/>
              <a:cs typeface="Times" pitchFamily="18" charset="0"/>
            </a:rPr>
            <a:t>trưởng</a:t>
          </a:r>
          <a:r>
            <a:rPr kumimoji="1" lang="en-US" altLang="ja-JP" sz="2400" kern="1200" dirty="0" smtClean="0">
              <a:latin typeface="Times" pitchFamily="18" charset="0"/>
              <a:cs typeface="Times" pitchFamily="18" charset="0"/>
            </a:rPr>
            <a:t> </a:t>
          </a:r>
          <a:r>
            <a:rPr kumimoji="1" lang="en-US" altLang="ja-JP" sz="2400" kern="1200" dirty="0" err="1" smtClean="0">
              <a:latin typeface="Times" pitchFamily="18" charset="0"/>
              <a:cs typeface="Times" pitchFamily="18" charset="0"/>
            </a:rPr>
            <a:t>mức</a:t>
          </a:r>
          <a:r>
            <a:rPr kumimoji="1" lang="en-US" altLang="ja-JP" sz="2400" kern="1200" dirty="0" smtClean="0">
              <a:latin typeface="Times" pitchFamily="18" charset="0"/>
              <a:cs typeface="Times" pitchFamily="18" charset="0"/>
            </a:rPr>
            <a:t> </a:t>
          </a:r>
          <a:r>
            <a:rPr kumimoji="1" lang="en-US" altLang="ja-JP" sz="2400" kern="1200" dirty="0" err="1" smtClean="0">
              <a:latin typeface="Times" pitchFamily="18" charset="0"/>
              <a:cs typeface="Times" pitchFamily="18" charset="0"/>
            </a:rPr>
            <a:t>khá</a:t>
          </a:r>
          <a:endParaRPr kumimoji="1" lang="ja-JP" altLang="en-US" sz="2400" kern="1200" dirty="0">
            <a:latin typeface="Times" pitchFamily="18" charset="0"/>
            <a:cs typeface="Times" pitchFamily="18" charset="0"/>
          </a:endParaRPr>
        </a:p>
      </dsp:txBody>
      <dsp:txXfrm>
        <a:off x="3402403" y="1356070"/>
        <a:ext cx="4830698" cy="704476"/>
      </dsp:txXfrm>
    </dsp:sp>
    <dsp:sp modelId="{98895072-0D07-420A-9B35-38368A66E40E}">
      <dsp:nvSpPr>
        <dsp:cNvPr id="0" name=""/>
        <dsp:cNvSpPr/>
      </dsp:nvSpPr>
      <dsp:spPr>
        <a:xfrm>
          <a:off x="3406535" y="2196243"/>
          <a:ext cx="4822435" cy="780696"/>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kumimoji="1" lang="en-US" altLang="ja-JP" sz="2400" kern="1200" dirty="0" err="1" smtClean="0">
              <a:latin typeface="Times" pitchFamily="18" charset="0"/>
              <a:cs typeface="Times" pitchFamily="18" charset="0"/>
            </a:rPr>
            <a:t>Đạt</a:t>
          </a:r>
          <a:r>
            <a:rPr kumimoji="1" lang="en-US" altLang="ja-JP" sz="2400" kern="1200" dirty="0" smtClean="0">
              <a:latin typeface="Times" pitchFamily="18" charset="0"/>
              <a:cs typeface="Times" pitchFamily="18" charset="0"/>
            </a:rPr>
            <a:t> </a:t>
          </a:r>
          <a:r>
            <a:rPr kumimoji="1" lang="en-US" altLang="ja-JP" sz="2400" kern="1200" dirty="0" err="1" smtClean="0">
              <a:latin typeface="Times" pitchFamily="18" charset="0"/>
              <a:cs typeface="Times" pitchFamily="18" charset="0"/>
            </a:rPr>
            <a:t>chuẩn</a:t>
          </a:r>
          <a:r>
            <a:rPr kumimoji="1" lang="en-US" altLang="ja-JP" sz="2400" kern="1200" dirty="0" smtClean="0">
              <a:latin typeface="Times" pitchFamily="18" charset="0"/>
              <a:cs typeface="Times" pitchFamily="18" charset="0"/>
            </a:rPr>
            <a:t> </a:t>
          </a:r>
          <a:r>
            <a:rPr kumimoji="1" lang="en-US" altLang="ja-JP" sz="2400" kern="1200" dirty="0" err="1" smtClean="0">
              <a:latin typeface="Times" pitchFamily="18" charset="0"/>
              <a:cs typeface="Times" pitchFamily="18" charset="0"/>
            </a:rPr>
            <a:t>hiệu</a:t>
          </a:r>
          <a:r>
            <a:rPr kumimoji="1" lang="en-US" altLang="ja-JP" sz="2400" kern="1200" dirty="0" smtClean="0">
              <a:latin typeface="Times" pitchFamily="18" charset="0"/>
              <a:cs typeface="Times" pitchFamily="18" charset="0"/>
            </a:rPr>
            <a:t> </a:t>
          </a:r>
          <a:r>
            <a:rPr kumimoji="1" lang="en-US" altLang="ja-JP" sz="2400" kern="1200" dirty="0" err="1" smtClean="0">
              <a:latin typeface="Times" pitchFamily="18" charset="0"/>
              <a:cs typeface="Times" pitchFamily="18" charset="0"/>
            </a:rPr>
            <a:t>trưởng</a:t>
          </a:r>
          <a:endParaRPr kumimoji="1" lang="ja-JP" altLang="en-US" sz="2400" kern="1200" dirty="0">
            <a:latin typeface="Times" pitchFamily="18" charset="0"/>
            <a:cs typeface="Times" pitchFamily="18" charset="0"/>
          </a:endParaRPr>
        </a:p>
      </dsp:txBody>
      <dsp:txXfrm>
        <a:off x="3444645" y="2234353"/>
        <a:ext cx="4746215" cy="704476"/>
      </dsp:txXfrm>
    </dsp:sp>
    <dsp:sp modelId="{916E8FE3-3854-47B1-8D2B-18005749E6A5}">
      <dsp:nvSpPr>
        <dsp:cNvPr id="0" name=""/>
        <dsp:cNvSpPr/>
      </dsp:nvSpPr>
      <dsp:spPr>
        <a:xfrm>
          <a:off x="3406535" y="3074527"/>
          <a:ext cx="4822435" cy="780696"/>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kumimoji="1" lang="en-US" altLang="ja-JP" sz="2400" kern="1200" dirty="0" err="1" smtClean="0">
              <a:latin typeface="Times" pitchFamily="18" charset="0"/>
              <a:cs typeface="Times" pitchFamily="18" charset="0"/>
            </a:rPr>
            <a:t>Chưa</a:t>
          </a:r>
          <a:r>
            <a:rPr kumimoji="1" lang="en-US" altLang="ja-JP" sz="2400" kern="1200" dirty="0" smtClean="0">
              <a:latin typeface="Times" pitchFamily="18" charset="0"/>
              <a:cs typeface="Times" pitchFamily="18" charset="0"/>
            </a:rPr>
            <a:t> </a:t>
          </a:r>
          <a:r>
            <a:rPr kumimoji="1" lang="en-US" altLang="ja-JP" sz="2400" kern="1200" dirty="0" err="1" smtClean="0">
              <a:latin typeface="Times" pitchFamily="18" charset="0"/>
              <a:cs typeface="Times" pitchFamily="18" charset="0"/>
            </a:rPr>
            <a:t>đạt</a:t>
          </a:r>
          <a:r>
            <a:rPr kumimoji="1" lang="en-US" altLang="ja-JP" sz="2400" kern="1200" dirty="0" smtClean="0">
              <a:latin typeface="Times" pitchFamily="18" charset="0"/>
              <a:cs typeface="Times" pitchFamily="18" charset="0"/>
            </a:rPr>
            <a:t> </a:t>
          </a:r>
          <a:r>
            <a:rPr kumimoji="1" lang="en-US" altLang="ja-JP" sz="2400" kern="1200" dirty="0" err="1" smtClean="0">
              <a:latin typeface="Times" pitchFamily="18" charset="0"/>
              <a:cs typeface="Times" pitchFamily="18" charset="0"/>
            </a:rPr>
            <a:t>chuẩn</a:t>
          </a:r>
          <a:r>
            <a:rPr kumimoji="1" lang="en-US" altLang="ja-JP" sz="2400" kern="1200" dirty="0" smtClean="0">
              <a:latin typeface="Times" pitchFamily="18" charset="0"/>
              <a:cs typeface="Times" pitchFamily="18" charset="0"/>
            </a:rPr>
            <a:t> </a:t>
          </a:r>
          <a:r>
            <a:rPr kumimoji="1" lang="en-US" altLang="ja-JP" sz="2400" kern="1200" dirty="0" err="1" smtClean="0">
              <a:latin typeface="Times" pitchFamily="18" charset="0"/>
              <a:cs typeface="Times" pitchFamily="18" charset="0"/>
            </a:rPr>
            <a:t>hiệu</a:t>
          </a:r>
          <a:r>
            <a:rPr kumimoji="1" lang="en-US" altLang="ja-JP" sz="2400" kern="1200" dirty="0" smtClean="0">
              <a:latin typeface="Times" pitchFamily="18" charset="0"/>
              <a:cs typeface="Times" pitchFamily="18" charset="0"/>
            </a:rPr>
            <a:t> </a:t>
          </a:r>
          <a:r>
            <a:rPr kumimoji="1" lang="en-US" altLang="ja-JP" sz="2400" kern="1200" dirty="0" err="1" smtClean="0">
              <a:latin typeface="Times" pitchFamily="18" charset="0"/>
              <a:cs typeface="Times" pitchFamily="18" charset="0"/>
            </a:rPr>
            <a:t>trưởng</a:t>
          </a:r>
          <a:endParaRPr kumimoji="1" lang="ja-JP" altLang="en-US" sz="2400" kern="1200" dirty="0">
            <a:latin typeface="Times" pitchFamily="18" charset="0"/>
            <a:cs typeface="Times" pitchFamily="18" charset="0"/>
          </a:endParaRPr>
        </a:p>
      </dsp:txBody>
      <dsp:txXfrm>
        <a:off x="3444645" y="3112637"/>
        <a:ext cx="4746215" cy="70447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F97E8C-CEED-4367-B114-97B84EBF56DC}">
      <dsp:nvSpPr>
        <dsp:cNvPr id="0" name=""/>
        <dsp:cNvSpPr/>
      </dsp:nvSpPr>
      <dsp:spPr>
        <a:xfrm>
          <a:off x="1747752" y="684451"/>
          <a:ext cx="4581694" cy="4581694"/>
        </a:xfrm>
        <a:prstGeom prst="blockArc">
          <a:avLst>
            <a:gd name="adj1" fmla="val 11880000"/>
            <a:gd name="adj2" fmla="val 16200000"/>
            <a:gd name="adj3" fmla="val 4633"/>
          </a:avLst>
        </a:prstGeom>
        <a:solidFill>
          <a:schemeClr val="accent3">
            <a:hueOff val="11250264"/>
            <a:satOff val="-16880"/>
            <a:lumOff val="-2745"/>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CB55DB3-28CD-494E-9F76-A09103C01FAD}">
      <dsp:nvSpPr>
        <dsp:cNvPr id="0" name=""/>
        <dsp:cNvSpPr/>
      </dsp:nvSpPr>
      <dsp:spPr>
        <a:xfrm>
          <a:off x="1747752" y="684451"/>
          <a:ext cx="4581694" cy="4581694"/>
        </a:xfrm>
        <a:prstGeom prst="blockArc">
          <a:avLst>
            <a:gd name="adj1" fmla="val 7560000"/>
            <a:gd name="adj2" fmla="val 11880000"/>
            <a:gd name="adj3" fmla="val 4633"/>
          </a:avLst>
        </a:prstGeom>
        <a:solidFill>
          <a:schemeClr val="accent3">
            <a:hueOff val="8437698"/>
            <a:satOff val="-12660"/>
            <a:lumOff val="-2059"/>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3E71EF5-5549-442C-A97B-6FBFF1B227D2}">
      <dsp:nvSpPr>
        <dsp:cNvPr id="0" name=""/>
        <dsp:cNvSpPr/>
      </dsp:nvSpPr>
      <dsp:spPr>
        <a:xfrm>
          <a:off x="1747752" y="684451"/>
          <a:ext cx="4581694" cy="4581694"/>
        </a:xfrm>
        <a:prstGeom prst="blockArc">
          <a:avLst>
            <a:gd name="adj1" fmla="val 3240000"/>
            <a:gd name="adj2" fmla="val 7560000"/>
            <a:gd name="adj3" fmla="val 4633"/>
          </a:avLst>
        </a:prstGeom>
        <a:solidFill>
          <a:schemeClr val="accent3">
            <a:hueOff val="5625132"/>
            <a:satOff val="-8440"/>
            <a:lumOff val="-137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D21F655-1C7B-4268-81CC-DF0263A5FE3D}">
      <dsp:nvSpPr>
        <dsp:cNvPr id="0" name=""/>
        <dsp:cNvSpPr/>
      </dsp:nvSpPr>
      <dsp:spPr>
        <a:xfrm>
          <a:off x="1747752" y="684451"/>
          <a:ext cx="4581694" cy="4581694"/>
        </a:xfrm>
        <a:prstGeom prst="blockArc">
          <a:avLst>
            <a:gd name="adj1" fmla="val 20520000"/>
            <a:gd name="adj2" fmla="val 3240000"/>
            <a:gd name="adj3" fmla="val 4633"/>
          </a:avLst>
        </a:prstGeom>
        <a:solidFill>
          <a:schemeClr val="accent3">
            <a:hueOff val="2812566"/>
            <a:satOff val="-4220"/>
            <a:lumOff val="-686"/>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D005D84-0C7F-4D19-8BE5-875939B5833C}">
      <dsp:nvSpPr>
        <dsp:cNvPr id="0" name=""/>
        <dsp:cNvSpPr/>
      </dsp:nvSpPr>
      <dsp:spPr>
        <a:xfrm>
          <a:off x="1747752" y="684451"/>
          <a:ext cx="4581694" cy="4581694"/>
        </a:xfrm>
        <a:prstGeom prst="blockArc">
          <a:avLst>
            <a:gd name="adj1" fmla="val 16200000"/>
            <a:gd name="adj2" fmla="val 20520000"/>
            <a:gd name="adj3" fmla="val 4633"/>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C5C08C7-2A8A-479B-AC90-DE677FA3600E}">
      <dsp:nvSpPr>
        <dsp:cNvPr id="0" name=""/>
        <dsp:cNvSpPr/>
      </dsp:nvSpPr>
      <dsp:spPr>
        <a:xfrm>
          <a:off x="2985566" y="1922265"/>
          <a:ext cx="2106066" cy="2106066"/>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a:latin typeface="Arial" pitchFamily="34" charset="0"/>
              <a:cs typeface="Arial" pitchFamily="34" charset="0"/>
            </a:rPr>
            <a:t>NĂNG LỰC  HIỆU TRƯỞNG</a:t>
          </a:r>
        </a:p>
      </dsp:txBody>
      <dsp:txXfrm>
        <a:off x="3293992" y="2230691"/>
        <a:ext cx="1489214" cy="1489214"/>
      </dsp:txXfrm>
    </dsp:sp>
    <dsp:sp modelId="{B4FE0A46-A7A4-4513-AB74-152123EF7577}">
      <dsp:nvSpPr>
        <dsp:cNvPr id="0" name=""/>
        <dsp:cNvSpPr/>
      </dsp:nvSpPr>
      <dsp:spPr>
        <a:xfrm>
          <a:off x="3301476" y="400"/>
          <a:ext cx="1474246" cy="1474246"/>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err="1"/>
            <a:t>Tiêu</a:t>
          </a:r>
          <a:r>
            <a:rPr lang="en-US" sz="1600" b="1" kern="1200" dirty="0"/>
            <a:t> </a:t>
          </a:r>
          <a:r>
            <a:rPr lang="en-US" sz="1600" b="1" kern="1200" dirty="0" err="1"/>
            <a:t>chuẩn</a:t>
          </a:r>
          <a:r>
            <a:rPr lang="en-US" sz="1600" b="1" kern="1200" dirty="0"/>
            <a:t> 1. </a:t>
          </a:r>
          <a:r>
            <a:rPr lang="en-US" sz="1600" b="1" kern="1200" dirty="0" err="1"/>
            <a:t>Phẩm</a:t>
          </a:r>
          <a:r>
            <a:rPr lang="en-US" sz="1600" b="1" kern="1200" dirty="0"/>
            <a:t> </a:t>
          </a:r>
          <a:r>
            <a:rPr lang="en-US" sz="1600" b="1" kern="1200" dirty="0" err="1"/>
            <a:t>chất</a:t>
          </a:r>
          <a:r>
            <a:rPr lang="en-US" sz="1600" b="1" kern="1200" dirty="0"/>
            <a:t> </a:t>
          </a:r>
          <a:r>
            <a:rPr lang="en-US" sz="1600" b="1" kern="1200" dirty="0" err="1"/>
            <a:t>nghề</a:t>
          </a:r>
          <a:r>
            <a:rPr lang="en-US" sz="1600" b="1" kern="1200" dirty="0"/>
            <a:t> </a:t>
          </a:r>
          <a:r>
            <a:rPr lang="en-US" sz="1600" b="1" kern="1200" dirty="0" err="1"/>
            <a:t>nghiệp</a:t>
          </a:r>
          <a:endParaRPr lang="en-US" sz="1600" b="1" kern="1200" dirty="0"/>
        </a:p>
      </dsp:txBody>
      <dsp:txXfrm>
        <a:off x="3517374" y="216298"/>
        <a:ext cx="1042450" cy="1042450"/>
      </dsp:txXfrm>
    </dsp:sp>
    <dsp:sp modelId="{C55098CD-E610-426E-9AF0-0CA9E5AEC505}">
      <dsp:nvSpPr>
        <dsp:cNvPr id="0" name=""/>
        <dsp:cNvSpPr/>
      </dsp:nvSpPr>
      <dsp:spPr>
        <a:xfrm>
          <a:off x="5429726" y="1546665"/>
          <a:ext cx="1474246" cy="1474246"/>
        </a:xfrm>
        <a:prstGeom prst="ellipse">
          <a:avLst/>
        </a:prstGeom>
        <a:solidFill>
          <a:schemeClr val="accent3">
            <a:hueOff val="2812566"/>
            <a:satOff val="-4220"/>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err="1"/>
            <a:t>Tiêu</a:t>
          </a:r>
          <a:r>
            <a:rPr lang="en-US" sz="1600" b="1" kern="1200" dirty="0"/>
            <a:t> </a:t>
          </a:r>
          <a:r>
            <a:rPr lang="en-US" sz="1600" b="1" kern="1200" dirty="0" err="1"/>
            <a:t>chuẩn</a:t>
          </a:r>
          <a:r>
            <a:rPr lang="en-US" sz="1600" b="1" kern="1200" dirty="0"/>
            <a:t> 2. </a:t>
          </a:r>
          <a:r>
            <a:rPr lang="en-US" sz="1600" b="1" kern="1200" dirty="0" err="1"/>
            <a:t>Quản</a:t>
          </a:r>
          <a:r>
            <a:rPr lang="en-US" sz="1600" b="1" kern="1200" dirty="0"/>
            <a:t> </a:t>
          </a:r>
          <a:r>
            <a:rPr lang="en-US" sz="1600" b="1" kern="1200" dirty="0" err="1"/>
            <a:t>trị</a:t>
          </a:r>
          <a:r>
            <a:rPr lang="en-US" sz="1600" b="1" kern="1200" dirty="0"/>
            <a:t> </a:t>
          </a:r>
          <a:r>
            <a:rPr lang="en-US" sz="1600" b="1" kern="1200" dirty="0" err="1"/>
            <a:t>nhà</a:t>
          </a:r>
          <a:r>
            <a:rPr lang="en-US" sz="1600" b="1" kern="1200" dirty="0"/>
            <a:t> </a:t>
          </a:r>
          <a:r>
            <a:rPr lang="en-US" sz="1600" b="1" kern="1200" dirty="0" err="1"/>
            <a:t>trường</a:t>
          </a:r>
          <a:endParaRPr lang="en-US" sz="1600" kern="1200" dirty="0"/>
        </a:p>
      </dsp:txBody>
      <dsp:txXfrm>
        <a:off x="5645624" y="1762563"/>
        <a:ext cx="1042450" cy="1042450"/>
      </dsp:txXfrm>
    </dsp:sp>
    <dsp:sp modelId="{A3552ED2-E58D-4A30-BFDD-6F7DF7CAC7D0}">
      <dsp:nvSpPr>
        <dsp:cNvPr id="0" name=""/>
        <dsp:cNvSpPr/>
      </dsp:nvSpPr>
      <dsp:spPr>
        <a:xfrm>
          <a:off x="4616807" y="4048572"/>
          <a:ext cx="1474246" cy="1474246"/>
        </a:xfrm>
        <a:prstGeom prst="ellipse">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err="1"/>
            <a:t>Tiêu</a:t>
          </a:r>
          <a:r>
            <a:rPr lang="en-US" sz="1600" b="1" kern="1200" dirty="0"/>
            <a:t> </a:t>
          </a:r>
          <a:r>
            <a:rPr lang="en-US" sz="1600" b="1" kern="1200" dirty="0" err="1"/>
            <a:t>chuẩn</a:t>
          </a:r>
          <a:r>
            <a:rPr lang="en-US" sz="1600" b="1" kern="1200" dirty="0"/>
            <a:t> 3. </a:t>
          </a:r>
          <a:r>
            <a:rPr lang="en-US" sz="1600" b="1" kern="1200" dirty="0" err="1"/>
            <a:t>Xây</a:t>
          </a:r>
          <a:r>
            <a:rPr lang="en-US" sz="1600" b="1" kern="1200" dirty="0"/>
            <a:t> </a:t>
          </a:r>
          <a:r>
            <a:rPr lang="en-US" sz="1600" b="1" kern="1200" dirty="0" err="1"/>
            <a:t>dựng</a:t>
          </a:r>
          <a:r>
            <a:rPr lang="en-US" sz="1600" b="1" kern="1200" dirty="0"/>
            <a:t> </a:t>
          </a:r>
          <a:r>
            <a:rPr lang="en-US" sz="1600" b="1" kern="1200" dirty="0" err="1"/>
            <a:t>môi</a:t>
          </a:r>
          <a:r>
            <a:rPr lang="en-US" sz="1600" b="1" kern="1200" dirty="0"/>
            <a:t> </a:t>
          </a:r>
          <a:r>
            <a:rPr lang="en-US" sz="1600" b="1" kern="1200" dirty="0" err="1"/>
            <a:t>trường</a:t>
          </a:r>
          <a:r>
            <a:rPr lang="en-US" sz="1600" b="1" kern="1200" dirty="0"/>
            <a:t> </a:t>
          </a:r>
          <a:r>
            <a:rPr lang="en-US" sz="1600" b="1" kern="1200" dirty="0" err="1"/>
            <a:t>giáo</a:t>
          </a:r>
          <a:r>
            <a:rPr lang="en-US" sz="1600" b="1" kern="1200" dirty="0"/>
            <a:t> </a:t>
          </a:r>
          <a:r>
            <a:rPr lang="en-US" sz="1600" b="1" kern="1200" dirty="0" err="1"/>
            <a:t>dục</a:t>
          </a:r>
          <a:endParaRPr lang="en-US" sz="1600" b="1" kern="1200" dirty="0"/>
        </a:p>
      </dsp:txBody>
      <dsp:txXfrm>
        <a:off x="4832705" y="4264470"/>
        <a:ext cx="1042450" cy="1042450"/>
      </dsp:txXfrm>
    </dsp:sp>
    <dsp:sp modelId="{452E37D6-BA9C-471A-A5FA-DEFF2B2B247D}">
      <dsp:nvSpPr>
        <dsp:cNvPr id="0" name=""/>
        <dsp:cNvSpPr/>
      </dsp:nvSpPr>
      <dsp:spPr>
        <a:xfrm>
          <a:off x="1986145" y="4048572"/>
          <a:ext cx="1474246" cy="1474246"/>
        </a:xfrm>
        <a:prstGeom prst="ellipse">
          <a:avLst/>
        </a:prstGeom>
        <a:solidFill>
          <a:schemeClr val="accent3">
            <a:hueOff val="8437698"/>
            <a:satOff val="-12660"/>
            <a:lumOff val="-205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err="1"/>
            <a:t>Tiêu</a:t>
          </a:r>
          <a:r>
            <a:rPr lang="en-US" sz="1400" b="1" kern="1200" dirty="0"/>
            <a:t> </a:t>
          </a:r>
          <a:r>
            <a:rPr lang="en-US" sz="1400" b="1" kern="1200" dirty="0" err="1"/>
            <a:t>chuẩn</a:t>
          </a:r>
          <a:r>
            <a:rPr lang="en-US" sz="1400" b="1" kern="1200" dirty="0"/>
            <a:t> 4. </a:t>
          </a:r>
          <a:r>
            <a:rPr lang="en-US" sz="1400" b="1" kern="1200" dirty="0" err="1"/>
            <a:t>Phát</a:t>
          </a:r>
          <a:r>
            <a:rPr lang="en-US" sz="1400" b="1" kern="1200" dirty="0"/>
            <a:t> </a:t>
          </a:r>
          <a:r>
            <a:rPr lang="en-US" sz="1400" b="1" kern="1200" dirty="0" err="1"/>
            <a:t>triển</a:t>
          </a:r>
          <a:r>
            <a:rPr lang="en-US" sz="1400" b="1" kern="1200" dirty="0"/>
            <a:t> </a:t>
          </a:r>
          <a:r>
            <a:rPr lang="en-US" sz="1400" b="1" kern="1200" dirty="0" err="1"/>
            <a:t>mối</a:t>
          </a:r>
          <a:r>
            <a:rPr lang="en-US" sz="1400" b="1" kern="1200" dirty="0"/>
            <a:t> </a:t>
          </a:r>
          <a:r>
            <a:rPr lang="en-US" sz="1400" b="1" kern="1200" dirty="0" err="1"/>
            <a:t>quan</a:t>
          </a:r>
          <a:r>
            <a:rPr lang="en-US" sz="1400" b="1" kern="1200" dirty="0"/>
            <a:t> </a:t>
          </a:r>
          <a:r>
            <a:rPr lang="en-US" sz="1400" b="1" kern="1200" dirty="0" err="1"/>
            <a:t>hệ</a:t>
          </a:r>
          <a:r>
            <a:rPr lang="en-US" sz="1400" b="1" kern="1200" dirty="0"/>
            <a:t> </a:t>
          </a:r>
          <a:r>
            <a:rPr lang="en-US" sz="1400" b="1" kern="1200" dirty="0" err="1"/>
            <a:t>giữa</a:t>
          </a:r>
          <a:r>
            <a:rPr lang="en-US" sz="1400" b="1" kern="1200" dirty="0"/>
            <a:t> </a:t>
          </a:r>
          <a:r>
            <a:rPr lang="en-US" sz="1400" b="1" kern="1200" dirty="0" err="1"/>
            <a:t>nhà</a:t>
          </a:r>
          <a:r>
            <a:rPr lang="en-US" sz="1400" b="1" kern="1200" dirty="0"/>
            <a:t> </a:t>
          </a:r>
          <a:r>
            <a:rPr lang="en-US" sz="1400" b="1" kern="1200" dirty="0" err="1"/>
            <a:t>trường</a:t>
          </a:r>
          <a:r>
            <a:rPr lang="en-US" sz="1400" b="1" kern="1200" dirty="0"/>
            <a:t>, </a:t>
          </a:r>
          <a:r>
            <a:rPr lang="en-US" sz="1400" b="1" kern="1200" dirty="0" err="1"/>
            <a:t>gia</a:t>
          </a:r>
          <a:r>
            <a:rPr lang="en-US" sz="1400" b="1" kern="1200" dirty="0"/>
            <a:t> </a:t>
          </a:r>
          <a:r>
            <a:rPr lang="en-US" sz="1400" b="1" kern="1200" dirty="0" err="1"/>
            <a:t>đình</a:t>
          </a:r>
          <a:r>
            <a:rPr lang="en-US" sz="1400" b="1" kern="1200" dirty="0"/>
            <a:t>, </a:t>
          </a:r>
          <a:r>
            <a:rPr lang="en-US" sz="1400" b="1" kern="1200" dirty="0" err="1"/>
            <a:t>xã</a:t>
          </a:r>
          <a:r>
            <a:rPr lang="en-US" sz="1400" b="1" kern="1200" dirty="0"/>
            <a:t> </a:t>
          </a:r>
          <a:r>
            <a:rPr lang="en-US" sz="1400" b="1" kern="1200" dirty="0" err="1"/>
            <a:t>hội</a:t>
          </a:r>
          <a:endParaRPr lang="en-US" sz="1400" kern="1200" dirty="0"/>
        </a:p>
      </dsp:txBody>
      <dsp:txXfrm>
        <a:off x="2202043" y="4264470"/>
        <a:ext cx="1042450" cy="1042450"/>
      </dsp:txXfrm>
    </dsp:sp>
    <dsp:sp modelId="{24E17B7D-BE77-4601-9ED7-AD133EA94A3D}">
      <dsp:nvSpPr>
        <dsp:cNvPr id="0" name=""/>
        <dsp:cNvSpPr/>
      </dsp:nvSpPr>
      <dsp:spPr>
        <a:xfrm>
          <a:off x="1173226" y="1546665"/>
          <a:ext cx="1474246" cy="1474246"/>
        </a:xfrm>
        <a:prstGeom prst="ellipse">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err="1"/>
            <a:t>Tiêu</a:t>
          </a:r>
          <a:r>
            <a:rPr lang="en-US" sz="1400" b="1" kern="1200" dirty="0"/>
            <a:t> </a:t>
          </a:r>
          <a:r>
            <a:rPr lang="en-US" sz="1400" b="1" kern="1200" dirty="0" err="1"/>
            <a:t>chuẩn</a:t>
          </a:r>
          <a:r>
            <a:rPr lang="en-US" sz="1400" b="1" kern="1200" dirty="0"/>
            <a:t> 5. </a:t>
          </a:r>
          <a:r>
            <a:rPr lang="en-US" sz="1400" b="1" kern="1200" dirty="0" err="1"/>
            <a:t>Sử</a:t>
          </a:r>
          <a:r>
            <a:rPr lang="en-US" sz="1400" b="1" kern="1200" dirty="0"/>
            <a:t> </a:t>
          </a:r>
          <a:r>
            <a:rPr lang="en-US" sz="1400" b="1" kern="1200" dirty="0" err="1"/>
            <a:t>dụng</a:t>
          </a:r>
          <a:r>
            <a:rPr lang="en-US" sz="1400" b="1" kern="1200" dirty="0"/>
            <a:t> </a:t>
          </a:r>
          <a:r>
            <a:rPr lang="en-US" sz="1400" b="1" kern="1200" dirty="0" err="1"/>
            <a:t>ngoại</a:t>
          </a:r>
          <a:r>
            <a:rPr lang="en-US" sz="1400" b="1" kern="1200" dirty="0"/>
            <a:t> </a:t>
          </a:r>
          <a:r>
            <a:rPr lang="en-US" sz="1400" b="1" kern="1200" dirty="0" err="1"/>
            <a:t>ngữ</a:t>
          </a:r>
          <a:r>
            <a:rPr lang="en-US" sz="1400" b="1" kern="1200" dirty="0"/>
            <a:t> </a:t>
          </a:r>
          <a:r>
            <a:rPr lang="en-US" sz="1400" b="1" kern="1200" dirty="0" err="1"/>
            <a:t>và</a:t>
          </a:r>
          <a:r>
            <a:rPr lang="en-US" sz="1400" b="1" kern="1200" dirty="0"/>
            <a:t> </a:t>
          </a:r>
          <a:r>
            <a:rPr lang="en-US" sz="1400" b="1" kern="1200" dirty="0" err="1"/>
            <a:t>công</a:t>
          </a:r>
          <a:r>
            <a:rPr lang="en-US" sz="1400" b="1" kern="1200" dirty="0"/>
            <a:t> </a:t>
          </a:r>
          <a:r>
            <a:rPr lang="en-US" sz="1400" b="1" kern="1200" dirty="0" err="1"/>
            <a:t>nghệ</a:t>
          </a:r>
          <a:r>
            <a:rPr lang="en-US" sz="1400" b="1" kern="1200" dirty="0"/>
            <a:t> </a:t>
          </a:r>
          <a:r>
            <a:rPr lang="en-US" sz="1400" b="1" kern="1200" dirty="0" err="1"/>
            <a:t>thông</a:t>
          </a:r>
          <a:r>
            <a:rPr lang="en-US" sz="1400" b="1" kern="1200" dirty="0"/>
            <a:t> tin</a:t>
          </a:r>
        </a:p>
      </dsp:txBody>
      <dsp:txXfrm>
        <a:off x="1389124" y="1762563"/>
        <a:ext cx="1042450" cy="104245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08DFDB-30AE-496A-BA97-2B04CB08331B}">
      <dsp:nvSpPr>
        <dsp:cNvPr id="0" name=""/>
        <dsp:cNvSpPr/>
      </dsp:nvSpPr>
      <dsp:spPr>
        <a:xfrm>
          <a:off x="2943758" y="3280981"/>
          <a:ext cx="2645568" cy="264556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b="1" kern="1200" dirty="0" err="1"/>
            <a:t>Tiêu</a:t>
          </a:r>
          <a:r>
            <a:rPr lang="en-US" sz="2400" b="1" kern="1200" dirty="0"/>
            <a:t> </a:t>
          </a:r>
          <a:r>
            <a:rPr lang="en-US" sz="2400" b="1" kern="1200" dirty="0" err="1"/>
            <a:t>chuẩn</a:t>
          </a:r>
          <a:r>
            <a:rPr lang="en-US" sz="2400" b="1" kern="1200" dirty="0"/>
            <a:t> 1. </a:t>
          </a:r>
          <a:r>
            <a:rPr lang="en-US" sz="2400" b="1" kern="1200" dirty="0" err="1"/>
            <a:t>Phẩm</a:t>
          </a:r>
          <a:r>
            <a:rPr lang="en-US" sz="2400" b="1" kern="1200" dirty="0"/>
            <a:t> </a:t>
          </a:r>
          <a:r>
            <a:rPr lang="en-US" sz="2400" b="1" kern="1200" dirty="0" err="1"/>
            <a:t>chất</a:t>
          </a:r>
          <a:r>
            <a:rPr lang="en-US" sz="2400" b="1" kern="1200" dirty="0"/>
            <a:t> </a:t>
          </a:r>
          <a:r>
            <a:rPr lang="en-US" sz="2400" b="1" kern="1200" dirty="0" err="1"/>
            <a:t>nghề</a:t>
          </a:r>
          <a:r>
            <a:rPr lang="en-US" sz="2400" b="1" kern="1200" dirty="0"/>
            <a:t> </a:t>
          </a:r>
          <a:r>
            <a:rPr lang="en-US" sz="2400" b="1" kern="1200" dirty="0" err="1"/>
            <a:t>nghiệp</a:t>
          </a:r>
          <a:endParaRPr lang="en-US" sz="2400" kern="1200" dirty="0"/>
        </a:p>
      </dsp:txBody>
      <dsp:txXfrm>
        <a:off x="3331192" y="3668415"/>
        <a:ext cx="1870700" cy="1870700"/>
      </dsp:txXfrm>
    </dsp:sp>
    <dsp:sp modelId="{34AB695C-8C4B-44EE-91BA-F091C14896D0}">
      <dsp:nvSpPr>
        <dsp:cNvPr id="0" name=""/>
        <dsp:cNvSpPr/>
      </dsp:nvSpPr>
      <dsp:spPr>
        <a:xfrm rot="13498234" flipH="1">
          <a:off x="2409654" y="3243853"/>
          <a:ext cx="787534" cy="753987"/>
        </a:xfrm>
        <a:prstGeom prst="lef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91181FD-2C8A-4E2D-8B2D-7710CA4C6995}">
      <dsp:nvSpPr>
        <dsp:cNvPr id="0" name=""/>
        <dsp:cNvSpPr/>
      </dsp:nvSpPr>
      <dsp:spPr>
        <a:xfrm>
          <a:off x="11" y="1371592"/>
          <a:ext cx="2513290" cy="2010632"/>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40005" rIns="40005" bIns="40005" numCol="1" spcCol="1270" anchor="ctr" anchorCtr="0">
          <a:noAutofit/>
        </a:bodyPr>
        <a:lstStyle/>
        <a:p>
          <a:pPr lvl="0" algn="ctr" defTabSz="933450">
            <a:lnSpc>
              <a:spcPct val="90000"/>
            </a:lnSpc>
            <a:spcBef>
              <a:spcPct val="0"/>
            </a:spcBef>
            <a:spcAft>
              <a:spcPct val="35000"/>
            </a:spcAft>
          </a:pPr>
          <a:r>
            <a:rPr lang="en-US" sz="2100" kern="1200" dirty="0" err="1"/>
            <a:t>Tiêu</a:t>
          </a:r>
          <a:r>
            <a:rPr lang="en-US" sz="2100" kern="1200" dirty="0"/>
            <a:t> </a:t>
          </a:r>
          <a:r>
            <a:rPr lang="en-US" sz="2100" kern="1200" dirty="0" err="1"/>
            <a:t>chí</a:t>
          </a:r>
          <a:r>
            <a:rPr lang="en-US" sz="2100" kern="1200" dirty="0"/>
            <a:t> 1. </a:t>
          </a:r>
          <a:r>
            <a:rPr lang="en-US" sz="2100" kern="1200" dirty="0" err="1"/>
            <a:t>Đạo</a:t>
          </a:r>
          <a:r>
            <a:rPr lang="en-US" sz="2100" kern="1200" dirty="0"/>
            <a:t> </a:t>
          </a:r>
          <a:r>
            <a:rPr lang="en-US" sz="2100" kern="1200" dirty="0" err="1"/>
            <a:t>đức</a:t>
          </a:r>
          <a:r>
            <a:rPr lang="en-US" sz="2100" kern="1200" dirty="0"/>
            <a:t> </a:t>
          </a:r>
          <a:r>
            <a:rPr lang="en-US" sz="2100" kern="1200" dirty="0" err="1"/>
            <a:t>nghề</a:t>
          </a:r>
          <a:r>
            <a:rPr lang="en-US" sz="2100" kern="1200" dirty="0"/>
            <a:t> </a:t>
          </a:r>
          <a:r>
            <a:rPr lang="en-US" sz="2100" kern="1200" dirty="0" err="1"/>
            <a:t>nghiệp</a:t>
          </a:r>
          <a:endParaRPr lang="en-US" sz="2100" kern="1200" dirty="0"/>
        </a:p>
      </dsp:txBody>
      <dsp:txXfrm>
        <a:off x="58900" y="1430481"/>
        <a:ext cx="2395512" cy="1892854"/>
      </dsp:txXfrm>
    </dsp:sp>
    <dsp:sp modelId="{440A2356-D6C4-462A-B536-0982E0311020}">
      <dsp:nvSpPr>
        <dsp:cNvPr id="0" name=""/>
        <dsp:cNvSpPr/>
      </dsp:nvSpPr>
      <dsp:spPr>
        <a:xfrm rot="5400000">
          <a:off x="3805341" y="2366208"/>
          <a:ext cx="914392" cy="753987"/>
        </a:xfrm>
        <a:prstGeom prst="lef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50991CB-54CF-4F88-8846-E846B35F42A9}">
      <dsp:nvSpPr>
        <dsp:cNvPr id="0" name=""/>
        <dsp:cNvSpPr/>
      </dsp:nvSpPr>
      <dsp:spPr>
        <a:xfrm>
          <a:off x="2971130" y="76212"/>
          <a:ext cx="2513290" cy="2010632"/>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40005" rIns="40005" bIns="40005" numCol="1" spcCol="1270" anchor="ctr" anchorCtr="0">
          <a:noAutofit/>
        </a:bodyPr>
        <a:lstStyle/>
        <a:p>
          <a:pPr lvl="0" algn="ctr" defTabSz="933450">
            <a:lnSpc>
              <a:spcPct val="90000"/>
            </a:lnSpc>
            <a:spcBef>
              <a:spcPct val="0"/>
            </a:spcBef>
            <a:spcAft>
              <a:spcPct val="35000"/>
            </a:spcAft>
          </a:pPr>
          <a:r>
            <a:rPr lang="en-US" sz="2100" kern="1200" dirty="0" err="1"/>
            <a:t>Tiêu</a:t>
          </a:r>
          <a:r>
            <a:rPr lang="en-US" sz="2100" kern="1200" dirty="0"/>
            <a:t> </a:t>
          </a:r>
          <a:r>
            <a:rPr lang="en-US" sz="2100" kern="1200" dirty="0" err="1"/>
            <a:t>chí</a:t>
          </a:r>
          <a:r>
            <a:rPr lang="en-US" sz="2100" kern="1200" dirty="0"/>
            <a:t> 2. </a:t>
          </a:r>
          <a:r>
            <a:rPr lang="en-US" sz="2100" kern="1200" dirty="0" err="1"/>
            <a:t>Tư</a:t>
          </a:r>
          <a:r>
            <a:rPr lang="en-US" sz="2100" kern="1200" dirty="0"/>
            <a:t> </a:t>
          </a:r>
          <a:r>
            <a:rPr lang="en-US" sz="2100" kern="1200" dirty="0" err="1"/>
            <a:t>tưởng</a:t>
          </a:r>
          <a:r>
            <a:rPr lang="en-US" sz="2100" kern="1200" dirty="0"/>
            <a:t> </a:t>
          </a:r>
          <a:r>
            <a:rPr lang="en-US" sz="2100" kern="1200" dirty="0" err="1"/>
            <a:t>đổi</a:t>
          </a:r>
          <a:r>
            <a:rPr lang="en-US" sz="2100" kern="1200" dirty="0"/>
            <a:t> </a:t>
          </a:r>
          <a:r>
            <a:rPr lang="en-US" sz="2100" kern="1200" dirty="0" err="1"/>
            <a:t>mới</a:t>
          </a:r>
          <a:r>
            <a:rPr lang="en-US" sz="2100" kern="1200" dirty="0"/>
            <a:t> </a:t>
          </a:r>
          <a:r>
            <a:rPr lang="en-US" sz="2100" kern="1200" dirty="0" err="1"/>
            <a:t>trong</a:t>
          </a:r>
          <a:r>
            <a:rPr lang="en-US" sz="2100" kern="1200" dirty="0"/>
            <a:t> </a:t>
          </a:r>
          <a:r>
            <a:rPr lang="en-US" sz="2100" kern="1200" dirty="0" err="1"/>
            <a:t>lãnh</a:t>
          </a:r>
          <a:r>
            <a:rPr lang="en-US" sz="2100" kern="1200" dirty="0"/>
            <a:t> </a:t>
          </a:r>
          <a:r>
            <a:rPr lang="en-US" sz="2100" kern="1200" dirty="0" err="1"/>
            <a:t>đạo</a:t>
          </a:r>
          <a:r>
            <a:rPr lang="en-US" sz="2100" kern="1200" dirty="0"/>
            <a:t>, </a:t>
          </a:r>
          <a:r>
            <a:rPr lang="en-US" sz="2100" kern="1200" dirty="0" err="1"/>
            <a:t>quản</a:t>
          </a:r>
          <a:r>
            <a:rPr lang="en-US" sz="2100" kern="1200" dirty="0"/>
            <a:t> </a:t>
          </a:r>
          <a:r>
            <a:rPr lang="en-US" sz="2100" kern="1200" dirty="0" err="1"/>
            <a:t>trị</a:t>
          </a:r>
          <a:r>
            <a:rPr lang="en-US" sz="2100" kern="1200" dirty="0"/>
            <a:t> </a:t>
          </a:r>
          <a:r>
            <a:rPr lang="en-US" sz="2100" kern="1200" dirty="0" err="1"/>
            <a:t>nhà</a:t>
          </a:r>
          <a:r>
            <a:rPr lang="en-US" sz="2100" kern="1200" dirty="0"/>
            <a:t> </a:t>
          </a:r>
          <a:r>
            <a:rPr lang="en-US" sz="2100" kern="1200" dirty="0" err="1"/>
            <a:t>trường</a:t>
          </a:r>
          <a:endParaRPr lang="en-US" sz="2100" kern="1200" dirty="0"/>
        </a:p>
      </dsp:txBody>
      <dsp:txXfrm>
        <a:off x="3030019" y="135101"/>
        <a:ext cx="2395512" cy="1892854"/>
      </dsp:txXfrm>
    </dsp:sp>
    <dsp:sp modelId="{406A4D35-D03D-4BDB-9CD9-1770B4E41E43}">
      <dsp:nvSpPr>
        <dsp:cNvPr id="0" name=""/>
        <dsp:cNvSpPr/>
      </dsp:nvSpPr>
      <dsp:spPr>
        <a:xfrm rot="8312342">
          <a:off x="5269006" y="3145014"/>
          <a:ext cx="990931" cy="753987"/>
        </a:xfrm>
        <a:prstGeom prst="lef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194D624-5C21-4B50-968B-03068167704A}">
      <dsp:nvSpPr>
        <dsp:cNvPr id="0" name=""/>
        <dsp:cNvSpPr/>
      </dsp:nvSpPr>
      <dsp:spPr>
        <a:xfrm>
          <a:off x="6170882" y="1570782"/>
          <a:ext cx="2211117" cy="1705820"/>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40005" rIns="40005" bIns="40005" numCol="1" spcCol="1270" anchor="ctr" anchorCtr="0">
          <a:noAutofit/>
        </a:bodyPr>
        <a:lstStyle/>
        <a:p>
          <a:pPr lvl="0" algn="ctr" defTabSz="933450">
            <a:lnSpc>
              <a:spcPct val="90000"/>
            </a:lnSpc>
            <a:spcBef>
              <a:spcPct val="0"/>
            </a:spcBef>
            <a:spcAft>
              <a:spcPct val="35000"/>
            </a:spcAft>
          </a:pPr>
          <a:r>
            <a:rPr lang="en-US" sz="2100" kern="1200" dirty="0" err="1"/>
            <a:t>Tiêu</a:t>
          </a:r>
          <a:r>
            <a:rPr lang="en-US" sz="2100" kern="1200" dirty="0"/>
            <a:t> </a:t>
          </a:r>
          <a:r>
            <a:rPr lang="en-US" sz="2100" kern="1200" dirty="0" err="1"/>
            <a:t>chí</a:t>
          </a:r>
          <a:r>
            <a:rPr lang="en-US" sz="2100" kern="1200" dirty="0"/>
            <a:t> 3. </a:t>
          </a:r>
          <a:r>
            <a:rPr lang="en-US" sz="2100" kern="1200" dirty="0" err="1"/>
            <a:t>Năng</a:t>
          </a:r>
          <a:r>
            <a:rPr lang="en-US" sz="2100" kern="1200" dirty="0"/>
            <a:t> </a:t>
          </a:r>
          <a:r>
            <a:rPr lang="en-US" sz="2100" kern="1200" dirty="0" err="1"/>
            <a:t>lực</a:t>
          </a:r>
          <a:r>
            <a:rPr lang="en-US" sz="2100" kern="1200" dirty="0"/>
            <a:t> </a:t>
          </a:r>
          <a:r>
            <a:rPr lang="en-US" sz="2100" kern="1200" dirty="0" err="1"/>
            <a:t>phát</a:t>
          </a:r>
          <a:r>
            <a:rPr lang="en-US" sz="2100" kern="1200" dirty="0"/>
            <a:t> </a:t>
          </a:r>
          <a:r>
            <a:rPr lang="en-US" sz="2100" kern="1200" dirty="0" err="1"/>
            <a:t>triển</a:t>
          </a:r>
          <a:r>
            <a:rPr lang="en-US" sz="2100" kern="1200" dirty="0"/>
            <a:t> </a:t>
          </a:r>
          <a:r>
            <a:rPr lang="en-US" sz="2100" kern="1200" dirty="0" err="1"/>
            <a:t>chuyên</a:t>
          </a:r>
          <a:r>
            <a:rPr lang="en-US" sz="2100" kern="1200" dirty="0"/>
            <a:t> </a:t>
          </a:r>
          <a:r>
            <a:rPr lang="en-US" sz="2100" kern="1200" dirty="0" err="1"/>
            <a:t>môn</a:t>
          </a:r>
          <a:r>
            <a:rPr lang="en-US" sz="2100" kern="1200" dirty="0"/>
            <a:t>, </a:t>
          </a:r>
          <a:r>
            <a:rPr lang="en-US" sz="2100" kern="1200" dirty="0" err="1"/>
            <a:t>nghiệp</a:t>
          </a:r>
          <a:r>
            <a:rPr lang="en-US" sz="2100" kern="1200" dirty="0"/>
            <a:t> </a:t>
          </a:r>
          <a:r>
            <a:rPr lang="en-US" sz="2100" kern="1200" dirty="0" err="1"/>
            <a:t>vụ</a:t>
          </a:r>
          <a:r>
            <a:rPr lang="en-US" sz="2100" kern="1200" dirty="0"/>
            <a:t> </a:t>
          </a:r>
          <a:r>
            <a:rPr lang="en-US" sz="2100" kern="1200" dirty="0" err="1"/>
            <a:t>bản</a:t>
          </a:r>
          <a:r>
            <a:rPr lang="en-US" sz="2100" kern="1200" dirty="0"/>
            <a:t> </a:t>
          </a:r>
          <a:r>
            <a:rPr lang="en-US" sz="2100" kern="1200" dirty="0" err="1"/>
            <a:t>thân</a:t>
          </a:r>
          <a:endParaRPr lang="en-US" sz="2100" kern="1200" dirty="0"/>
        </a:p>
      </dsp:txBody>
      <dsp:txXfrm>
        <a:off x="6220844" y="1620744"/>
        <a:ext cx="2111193" cy="160589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2A19B-2F18-406C-B836-EEC010281EF6}">
      <dsp:nvSpPr>
        <dsp:cNvPr id="0" name=""/>
        <dsp:cNvSpPr/>
      </dsp:nvSpPr>
      <dsp:spPr>
        <a:xfrm>
          <a:off x="617219" y="0"/>
          <a:ext cx="6995160" cy="4851400"/>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B9C7C6-110F-4B63-8879-DCA4945F5A2D}">
      <dsp:nvSpPr>
        <dsp:cNvPr id="0" name=""/>
        <dsp:cNvSpPr/>
      </dsp:nvSpPr>
      <dsp:spPr>
        <a:xfrm>
          <a:off x="278874" y="1455420"/>
          <a:ext cx="2468880" cy="194056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MỨC ĐẠT</a:t>
          </a:r>
        </a:p>
        <a:p>
          <a:pPr lvl="0" algn="ctr" defTabSz="622300">
            <a:lnSpc>
              <a:spcPct val="90000"/>
            </a:lnSpc>
            <a:spcBef>
              <a:spcPct val="0"/>
            </a:spcBef>
            <a:spcAft>
              <a:spcPct val="35000"/>
            </a:spcAft>
          </a:pPr>
          <a:r>
            <a:rPr lang="en-US" sz="1400" kern="1200" dirty="0" err="1"/>
            <a:t>thực</a:t>
          </a:r>
          <a:r>
            <a:rPr lang="en-US" sz="1400" kern="1200" dirty="0"/>
            <a:t> </a:t>
          </a:r>
          <a:r>
            <a:rPr lang="en-US" sz="1400" kern="1200" dirty="0" err="1"/>
            <a:t>hiện</a:t>
          </a:r>
          <a:r>
            <a:rPr lang="en-US" sz="1400" kern="1200" dirty="0"/>
            <a:t> </a:t>
          </a:r>
          <a:r>
            <a:rPr lang="en-US" sz="1400" kern="1200" dirty="0" err="1"/>
            <a:t>tốt</a:t>
          </a:r>
          <a:r>
            <a:rPr lang="en-US" sz="1400" kern="1200" dirty="0"/>
            <a:t> </a:t>
          </a:r>
          <a:r>
            <a:rPr lang="en-US" sz="1400" kern="1200" dirty="0" err="1"/>
            <a:t>quy</a:t>
          </a:r>
          <a:r>
            <a:rPr lang="en-US" sz="1400" kern="1200" dirty="0"/>
            <a:t> </a:t>
          </a:r>
          <a:r>
            <a:rPr lang="en-US" sz="1400" kern="1200" dirty="0" err="1"/>
            <a:t>định</a:t>
          </a:r>
          <a:r>
            <a:rPr lang="en-US" sz="1400" kern="1200" dirty="0"/>
            <a:t> </a:t>
          </a:r>
          <a:r>
            <a:rPr lang="en-US" sz="1400" kern="1200" dirty="0" err="1"/>
            <a:t>về</a:t>
          </a:r>
          <a:r>
            <a:rPr lang="en-US" sz="1400" kern="1200" dirty="0"/>
            <a:t> </a:t>
          </a:r>
          <a:r>
            <a:rPr lang="en-US" sz="1400" kern="1200" dirty="0" err="1"/>
            <a:t>đạo</a:t>
          </a:r>
          <a:r>
            <a:rPr lang="en-US" sz="1400" kern="1200" dirty="0"/>
            <a:t> </a:t>
          </a:r>
          <a:r>
            <a:rPr lang="en-US" sz="1400" kern="1200" dirty="0" err="1"/>
            <a:t>đức</a:t>
          </a:r>
          <a:r>
            <a:rPr lang="en-US" sz="1400" kern="1200" dirty="0"/>
            <a:t> </a:t>
          </a:r>
          <a:r>
            <a:rPr lang="en-US" sz="1400" kern="1200" dirty="0" err="1"/>
            <a:t>nhà</a:t>
          </a:r>
          <a:r>
            <a:rPr lang="en-US" sz="1400" kern="1200" dirty="0"/>
            <a:t> </a:t>
          </a:r>
          <a:r>
            <a:rPr lang="en-US" sz="1400" kern="1200" dirty="0" err="1"/>
            <a:t>giáo</a:t>
          </a:r>
          <a:r>
            <a:rPr lang="en-US" sz="1400" kern="1200" dirty="0"/>
            <a:t>; </a:t>
          </a:r>
          <a:r>
            <a:rPr lang="en-US" sz="1400" kern="1200" dirty="0" err="1"/>
            <a:t>chỉ</a:t>
          </a:r>
          <a:r>
            <a:rPr lang="en-US" sz="1400" kern="1200" dirty="0"/>
            <a:t> </a:t>
          </a:r>
          <a:r>
            <a:rPr lang="en-US" sz="1400" kern="1200" dirty="0" err="1"/>
            <a:t>đạo</a:t>
          </a:r>
          <a:r>
            <a:rPr lang="en-US" sz="1400" kern="1200" dirty="0"/>
            <a:t> </a:t>
          </a:r>
          <a:r>
            <a:rPr lang="en-US" sz="1400" kern="1200" dirty="0" err="1"/>
            <a:t>thực</a:t>
          </a:r>
          <a:r>
            <a:rPr lang="en-US" sz="1400" kern="1200" dirty="0"/>
            <a:t> </a:t>
          </a:r>
          <a:r>
            <a:rPr lang="en-US" sz="1400" kern="1200" dirty="0" err="1"/>
            <a:t>hiện</a:t>
          </a:r>
          <a:r>
            <a:rPr lang="en-US" sz="1400" kern="1200" dirty="0"/>
            <a:t> </a:t>
          </a:r>
          <a:r>
            <a:rPr lang="en-US" sz="1400" kern="1200" dirty="0" err="1"/>
            <a:t>nghiêm</a:t>
          </a:r>
          <a:r>
            <a:rPr lang="en-US" sz="1400" kern="1200" dirty="0"/>
            <a:t> </a:t>
          </a:r>
          <a:r>
            <a:rPr lang="en-US" sz="1400" kern="1200" dirty="0" err="1"/>
            <a:t>túc</a:t>
          </a:r>
          <a:r>
            <a:rPr lang="en-US" sz="1400" kern="1200" dirty="0"/>
            <a:t> </a:t>
          </a:r>
          <a:r>
            <a:rPr lang="en-US" sz="1400" kern="1200" dirty="0" err="1"/>
            <a:t>quy</a:t>
          </a:r>
          <a:r>
            <a:rPr lang="en-US" sz="1400" kern="1200" dirty="0"/>
            <a:t> </a:t>
          </a:r>
          <a:r>
            <a:rPr lang="en-US" sz="1400" kern="1200" dirty="0" err="1"/>
            <a:t>định</a:t>
          </a:r>
          <a:r>
            <a:rPr lang="en-US" sz="1400" kern="1200" dirty="0"/>
            <a:t> </a:t>
          </a:r>
          <a:r>
            <a:rPr lang="en-US" sz="1400" kern="1200" dirty="0" err="1"/>
            <a:t>về</a:t>
          </a:r>
          <a:r>
            <a:rPr lang="en-US" sz="1400" kern="1200" dirty="0"/>
            <a:t> </a:t>
          </a:r>
          <a:r>
            <a:rPr lang="en-US" sz="1400" kern="1200" dirty="0" err="1"/>
            <a:t>đạo</a:t>
          </a:r>
          <a:r>
            <a:rPr lang="en-US" sz="1400" kern="1200" dirty="0"/>
            <a:t> </a:t>
          </a:r>
          <a:r>
            <a:rPr lang="en-US" sz="1400" kern="1200" dirty="0" err="1"/>
            <a:t>đức</a:t>
          </a:r>
          <a:r>
            <a:rPr lang="en-US" sz="1400" kern="1200" dirty="0"/>
            <a:t> </a:t>
          </a:r>
          <a:r>
            <a:rPr lang="en-US" sz="1400" kern="1200" dirty="0" err="1"/>
            <a:t>nhà</a:t>
          </a:r>
          <a:r>
            <a:rPr lang="en-US" sz="1400" kern="1200" dirty="0"/>
            <a:t> </a:t>
          </a:r>
          <a:r>
            <a:rPr lang="en-US" sz="1400" kern="1200" dirty="0" err="1"/>
            <a:t>giáo</a:t>
          </a:r>
          <a:r>
            <a:rPr lang="en-US" sz="1400" kern="1200" dirty="0"/>
            <a:t> </a:t>
          </a:r>
          <a:r>
            <a:rPr lang="en-US" sz="1400" kern="1200" dirty="0" err="1"/>
            <a:t>trong</a:t>
          </a:r>
          <a:r>
            <a:rPr lang="en-US" sz="1400" kern="1200" dirty="0"/>
            <a:t> </a:t>
          </a:r>
          <a:r>
            <a:rPr lang="en-US" sz="1400" kern="1200" dirty="0" err="1"/>
            <a:t>nhà</a:t>
          </a:r>
          <a:r>
            <a:rPr lang="en-US" sz="1400" kern="1200" dirty="0"/>
            <a:t> </a:t>
          </a:r>
          <a:r>
            <a:rPr lang="en-US" sz="1400" kern="1200" dirty="0" err="1"/>
            <a:t>trường</a:t>
          </a:r>
          <a:r>
            <a:rPr lang="en-US" sz="1400" kern="1200" dirty="0"/>
            <a:t>;;</a:t>
          </a:r>
        </a:p>
      </dsp:txBody>
      <dsp:txXfrm>
        <a:off x="373604" y="1550150"/>
        <a:ext cx="2279420" cy="1751100"/>
      </dsp:txXfrm>
    </dsp:sp>
    <dsp:sp modelId="{F7C69D7B-7C4E-4B96-8910-EE615B5FC344}">
      <dsp:nvSpPr>
        <dsp:cNvPr id="0" name=""/>
        <dsp:cNvSpPr/>
      </dsp:nvSpPr>
      <dsp:spPr>
        <a:xfrm>
          <a:off x="2880359" y="1455420"/>
          <a:ext cx="2468880" cy="1940560"/>
        </a:xfrm>
        <a:prstGeom prst="roundRect">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MỨC KHÁ</a:t>
          </a:r>
        </a:p>
        <a:p>
          <a:pPr lvl="0" algn="ctr" defTabSz="622300">
            <a:lnSpc>
              <a:spcPct val="90000"/>
            </a:lnSpc>
            <a:spcBef>
              <a:spcPct val="0"/>
            </a:spcBef>
            <a:spcAft>
              <a:spcPct val="35000"/>
            </a:spcAft>
          </a:pPr>
          <a:r>
            <a:rPr lang="en-US" sz="1400" kern="1200" dirty="0" err="1"/>
            <a:t>chỉ</a:t>
          </a:r>
          <a:r>
            <a:rPr lang="en-US" sz="1400" kern="1200" dirty="0"/>
            <a:t> </a:t>
          </a:r>
          <a:r>
            <a:rPr lang="en-US" sz="1400" kern="1200" dirty="0" err="1"/>
            <a:t>đạo</a:t>
          </a:r>
          <a:r>
            <a:rPr lang="en-US" sz="1400" kern="1200" dirty="0"/>
            <a:t> </a:t>
          </a:r>
          <a:r>
            <a:rPr lang="en-US" sz="1400" kern="1200" dirty="0" err="1"/>
            <a:t>phát</a:t>
          </a:r>
          <a:r>
            <a:rPr lang="en-US" sz="1400" kern="1200" dirty="0"/>
            <a:t> </a:t>
          </a:r>
          <a:r>
            <a:rPr lang="en-US" sz="1400" kern="1200" dirty="0" err="1"/>
            <a:t>hiện</a:t>
          </a:r>
          <a:r>
            <a:rPr lang="en-US" sz="1400" kern="1200" dirty="0"/>
            <a:t>, </a:t>
          </a:r>
          <a:r>
            <a:rPr lang="en-US" sz="1400" kern="1200" dirty="0" err="1"/>
            <a:t>chấn</a:t>
          </a:r>
          <a:r>
            <a:rPr lang="en-US" sz="1400" kern="1200" dirty="0"/>
            <a:t> </a:t>
          </a:r>
          <a:r>
            <a:rPr lang="en-US" sz="1400" kern="1200" dirty="0" err="1"/>
            <a:t>chỉnh</a:t>
          </a:r>
          <a:r>
            <a:rPr lang="en-US" sz="1400" kern="1200" dirty="0"/>
            <a:t> </a:t>
          </a:r>
          <a:r>
            <a:rPr lang="en-US" sz="1400" kern="1200" dirty="0" err="1"/>
            <a:t>kịp</a:t>
          </a:r>
          <a:r>
            <a:rPr lang="en-US" sz="1400" kern="1200" dirty="0"/>
            <a:t> </a:t>
          </a:r>
          <a:r>
            <a:rPr lang="en-US" sz="1400" kern="1200" dirty="0" err="1"/>
            <a:t>thời</a:t>
          </a:r>
          <a:r>
            <a:rPr lang="en-US" sz="1400" kern="1200" dirty="0"/>
            <a:t> </a:t>
          </a:r>
          <a:r>
            <a:rPr lang="en-US" sz="1400" kern="1200" dirty="0" err="1"/>
            <a:t>các</a:t>
          </a:r>
          <a:r>
            <a:rPr lang="en-US" sz="1400" kern="1200" dirty="0"/>
            <a:t> </a:t>
          </a:r>
          <a:r>
            <a:rPr lang="en-US" sz="1400" kern="1200" dirty="0" err="1"/>
            <a:t>biểu</a:t>
          </a:r>
          <a:r>
            <a:rPr lang="en-US" sz="1400" kern="1200" dirty="0"/>
            <a:t> </a:t>
          </a:r>
          <a:r>
            <a:rPr lang="en-US" sz="1400" kern="1200" dirty="0" err="1"/>
            <a:t>hiện</a:t>
          </a:r>
          <a:r>
            <a:rPr lang="en-US" sz="1400" kern="1200" dirty="0"/>
            <a:t> vi </a:t>
          </a:r>
          <a:r>
            <a:rPr lang="en-US" sz="1400" kern="1200" dirty="0" err="1"/>
            <a:t>phạm</a:t>
          </a:r>
          <a:r>
            <a:rPr lang="en-US" sz="1400" kern="1200" dirty="0"/>
            <a:t> </a:t>
          </a:r>
          <a:r>
            <a:rPr lang="en-US" sz="1400" kern="1200" dirty="0" err="1"/>
            <a:t>đạo</a:t>
          </a:r>
          <a:r>
            <a:rPr lang="en-US" sz="1400" kern="1200" dirty="0"/>
            <a:t> </a:t>
          </a:r>
          <a:r>
            <a:rPr lang="en-US" sz="1400" kern="1200" dirty="0" err="1"/>
            <a:t>đức</a:t>
          </a:r>
          <a:r>
            <a:rPr lang="en-US" sz="1400" kern="1200" dirty="0"/>
            <a:t> </a:t>
          </a:r>
          <a:r>
            <a:rPr lang="en-US" sz="1400" kern="1200" dirty="0" err="1"/>
            <a:t>của</a:t>
          </a:r>
          <a:r>
            <a:rPr lang="en-US" sz="1400" kern="1200" dirty="0"/>
            <a:t> </a:t>
          </a:r>
          <a:r>
            <a:rPr lang="en-US" sz="1400" kern="1200" dirty="0" err="1"/>
            <a:t>giáo</a:t>
          </a:r>
          <a:r>
            <a:rPr lang="en-US" sz="1400" kern="1200" dirty="0"/>
            <a:t> </a:t>
          </a:r>
          <a:r>
            <a:rPr lang="en-US" sz="1400" kern="1200" dirty="0" err="1"/>
            <a:t>viên</a:t>
          </a:r>
          <a:r>
            <a:rPr lang="en-US" sz="1400" kern="1200" dirty="0"/>
            <a:t>, </a:t>
          </a:r>
          <a:r>
            <a:rPr lang="en-US" sz="1400" kern="1200" dirty="0" err="1"/>
            <a:t>nhân</a:t>
          </a:r>
          <a:r>
            <a:rPr lang="en-US" sz="1400" kern="1200" dirty="0"/>
            <a:t> </a:t>
          </a:r>
          <a:r>
            <a:rPr lang="en-US" sz="1400" kern="1200" dirty="0" err="1"/>
            <a:t>viên</a:t>
          </a:r>
          <a:r>
            <a:rPr lang="en-US" sz="1400" kern="1200" dirty="0"/>
            <a:t>, </a:t>
          </a:r>
          <a:r>
            <a:rPr lang="en-US" sz="1400" kern="1200" dirty="0" err="1"/>
            <a:t>học</a:t>
          </a:r>
          <a:r>
            <a:rPr lang="en-US" sz="1400" kern="1200" dirty="0"/>
            <a:t> </a:t>
          </a:r>
          <a:r>
            <a:rPr lang="en-US" sz="1400" kern="1200" dirty="0" err="1"/>
            <a:t>sinh</a:t>
          </a:r>
          <a:r>
            <a:rPr lang="en-US" sz="1400" kern="1200" dirty="0"/>
            <a:t>; </a:t>
          </a:r>
          <a:r>
            <a:rPr lang="en-US" sz="1400" kern="1200" dirty="0" err="1"/>
            <a:t>chủ</a:t>
          </a:r>
          <a:r>
            <a:rPr lang="en-US" sz="1400" kern="1200" dirty="0"/>
            <a:t> </a:t>
          </a:r>
          <a:r>
            <a:rPr lang="en-US" sz="1400" kern="1200" dirty="0" err="1"/>
            <a:t>động</a:t>
          </a:r>
          <a:r>
            <a:rPr lang="en-US" sz="1400" kern="1200" dirty="0"/>
            <a:t> </a:t>
          </a:r>
          <a:r>
            <a:rPr lang="en-US" sz="1400" kern="1200" dirty="0" err="1"/>
            <a:t>sáng</a:t>
          </a:r>
          <a:r>
            <a:rPr lang="en-US" sz="1400" kern="1200" dirty="0"/>
            <a:t> </a:t>
          </a:r>
          <a:r>
            <a:rPr lang="en-US" sz="1400" kern="1200" dirty="0" err="1"/>
            <a:t>tạo</a:t>
          </a:r>
          <a:r>
            <a:rPr lang="en-US" sz="1400" kern="1200" dirty="0"/>
            <a:t> </a:t>
          </a:r>
          <a:r>
            <a:rPr lang="en-US" sz="1400" kern="1200" dirty="0" err="1"/>
            <a:t>trong</a:t>
          </a:r>
          <a:r>
            <a:rPr lang="en-US" sz="1400" kern="1200" dirty="0"/>
            <a:t> </a:t>
          </a:r>
          <a:r>
            <a:rPr lang="en-US" sz="1400" kern="1200" dirty="0" err="1"/>
            <a:t>xây</a:t>
          </a:r>
          <a:r>
            <a:rPr lang="en-US" sz="1400" kern="1200" dirty="0"/>
            <a:t> </a:t>
          </a:r>
          <a:r>
            <a:rPr lang="en-US" sz="1400" kern="1200" dirty="0" err="1"/>
            <a:t>dựng</a:t>
          </a:r>
          <a:r>
            <a:rPr lang="en-US" sz="1400" kern="1200" dirty="0"/>
            <a:t> </a:t>
          </a:r>
          <a:r>
            <a:rPr lang="en-US" sz="1400" kern="1200" dirty="0" err="1"/>
            <a:t>các</a:t>
          </a:r>
          <a:r>
            <a:rPr lang="en-US" sz="1400" kern="1200" dirty="0"/>
            <a:t> </a:t>
          </a:r>
          <a:r>
            <a:rPr lang="en-US" sz="1400" kern="1200" dirty="0" err="1"/>
            <a:t>nội</a:t>
          </a:r>
          <a:r>
            <a:rPr lang="en-US" sz="1400" kern="1200" dirty="0"/>
            <a:t> </a:t>
          </a:r>
          <a:r>
            <a:rPr lang="en-US" sz="1400" kern="1200" dirty="0" err="1"/>
            <a:t>quy</a:t>
          </a:r>
          <a:r>
            <a:rPr lang="en-US" sz="1400" kern="1200" dirty="0"/>
            <a:t>, </a:t>
          </a:r>
          <a:r>
            <a:rPr lang="en-US" sz="1400" kern="1200" dirty="0" err="1"/>
            <a:t>quy</a:t>
          </a:r>
          <a:r>
            <a:rPr lang="en-US" sz="1400" kern="1200" dirty="0"/>
            <a:t> </a:t>
          </a:r>
          <a:r>
            <a:rPr lang="en-US" sz="1400" kern="1200" dirty="0" err="1"/>
            <a:t>định</a:t>
          </a:r>
          <a:r>
            <a:rPr lang="en-US" sz="1400" kern="1200" dirty="0"/>
            <a:t> </a:t>
          </a:r>
          <a:r>
            <a:rPr lang="en-US" sz="1400" kern="1200" dirty="0" err="1"/>
            <a:t>về</a:t>
          </a:r>
          <a:r>
            <a:rPr lang="en-US" sz="1400" kern="1200" dirty="0"/>
            <a:t> </a:t>
          </a:r>
          <a:r>
            <a:rPr lang="en-US" sz="1400" kern="1200" dirty="0" err="1"/>
            <a:t>đạo</a:t>
          </a:r>
          <a:r>
            <a:rPr lang="en-US" sz="1400" kern="1200" dirty="0"/>
            <a:t> </a:t>
          </a:r>
          <a:r>
            <a:rPr lang="en-US" sz="1400" kern="1200" dirty="0" err="1"/>
            <a:t>đức</a:t>
          </a:r>
          <a:r>
            <a:rPr lang="en-US" sz="1400" kern="1200" dirty="0"/>
            <a:t> </a:t>
          </a:r>
          <a:r>
            <a:rPr lang="en-US" sz="1400" kern="1200" dirty="0" err="1"/>
            <a:t>nhà</a:t>
          </a:r>
          <a:r>
            <a:rPr lang="en-US" sz="1400" kern="1200" dirty="0"/>
            <a:t> </a:t>
          </a:r>
          <a:r>
            <a:rPr lang="en-US" sz="1400" kern="1200" dirty="0" err="1"/>
            <a:t>giáo</a:t>
          </a:r>
          <a:r>
            <a:rPr lang="en-US" sz="1400" kern="1200" dirty="0"/>
            <a:t> </a:t>
          </a:r>
          <a:r>
            <a:rPr lang="en-US" sz="1400" kern="1200" dirty="0" err="1"/>
            <a:t>trong</a:t>
          </a:r>
          <a:r>
            <a:rPr lang="en-US" sz="1400" kern="1200" dirty="0"/>
            <a:t> </a:t>
          </a:r>
          <a:r>
            <a:rPr lang="en-US" sz="1400" kern="1200" dirty="0" err="1"/>
            <a:t>nhà</a:t>
          </a:r>
          <a:r>
            <a:rPr lang="en-US" sz="1400" kern="1200" dirty="0"/>
            <a:t> </a:t>
          </a:r>
          <a:r>
            <a:rPr lang="en-US" sz="1400" kern="1200" dirty="0" err="1"/>
            <a:t>trường</a:t>
          </a:r>
          <a:endParaRPr lang="en-US" sz="1400" kern="1200" dirty="0"/>
        </a:p>
      </dsp:txBody>
      <dsp:txXfrm>
        <a:off x="2975089" y="1550150"/>
        <a:ext cx="2279420" cy="1751100"/>
      </dsp:txXfrm>
    </dsp:sp>
    <dsp:sp modelId="{DA77809B-6729-456F-8231-F0AB83B553CF}">
      <dsp:nvSpPr>
        <dsp:cNvPr id="0" name=""/>
        <dsp:cNvSpPr/>
      </dsp:nvSpPr>
      <dsp:spPr>
        <a:xfrm>
          <a:off x="5410200" y="1422391"/>
          <a:ext cx="2468880" cy="1940560"/>
        </a:xfrm>
        <a:prstGeom prst="roundRect">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MỨC TỐT</a:t>
          </a:r>
        </a:p>
        <a:p>
          <a:pPr lvl="0" algn="ctr" defTabSz="622300">
            <a:lnSpc>
              <a:spcPct val="90000"/>
            </a:lnSpc>
            <a:spcBef>
              <a:spcPct val="0"/>
            </a:spcBef>
            <a:spcAft>
              <a:spcPct val="35000"/>
            </a:spcAft>
          </a:pPr>
          <a:r>
            <a:rPr lang="en-US" sz="1400" kern="1200" dirty="0" err="1"/>
            <a:t>có</a:t>
          </a:r>
          <a:r>
            <a:rPr lang="en-US" sz="1400" kern="1200" dirty="0"/>
            <a:t> </a:t>
          </a:r>
          <a:r>
            <a:rPr lang="en-US" sz="1400" kern="1200" dirty="0" err="1"/>
            <a:t>ảnh</a:t>
          </a:r>
          <a:r>
            <a:rPr lang="en-US" sz="1400" kern="1200" dirty="0"/>
            <a:t> </a:t>
          </a:r>
          <a:r>
            <a:rPr lang="en-US" sz="1400" kern="1200" dirty="0" err="1"/>
            <a:t>hưởng</a:t>
          </a:r>
          <a:r>
            <a:rPr lang="en-US" sz="1400" kern="1200" dirty="0"/>
            <a:t> </a:t>
          </a:r>
          <a:r>
            <a:rPr lang="en-US" sz="1400" kern="1200" dirty="0" err="1"/>
            <a:t>tích</a:t>
          </a:r>
          <a:r>
            <a:rPr lang="en-US" sz="1400" kern="1200" dirty="0"/>
            <a:t> </a:t>
          </a:r>
          <a:r>
            <a:rPr lang="en-US" sz="1400" kern="1200" dirty="0" err="1"/>
            <a:t>cực</a:t>
          </a:r>
          <a:r>
            <a:rPr lang="en-US" sz="1400" kern="1200" dirty="0"/>
            <a:t> </a:t>
          </a:r>
          <a:r>
            <a:rPr lang="en-US" sz="1400" kern="1200" dirty="0" err="1"/>
            <a:t>tới</a:t>
          </a:r>
          <a:r>
            <a:rPr lang="en-US" sz="1400" kern="1200" dirty="0"/>
            <a:t> </a:t>
          </a:r>
          <a:r>
            <a:rPr lang="en-US" sz="1400" kern="1200" dirty="0" err="1"/>
            <a:t>cán</a:t>
          </a:r>
          <a:r>
            <a:rPr lang="en-US" sz="1400" kern="1200" dirty="0"/>
            <a:t> </a:t>
          </a:r>
          <a:r>
            <a:rPr lang="en-US" sz="1400" kern="1200" dirty="0" err="1"/>
            <a:t>bộ</a:t>
          </a:r>
          <a:r>
            <a:rPr lang="en-US" sz="1400" kern="1200" dirty="0"/>
            <a:t> </a:t>
          </a:r>
          <a:r>
            <a:rPr lang="en-US" sz="1400" kern="1200" dirty="0" err="1"/>
            <a:t>quản</a:t>
          </a:r>
          <a:r>
            <a:rPr lang="en-US" sz="1400" kern="1200" dirty="0"/>
            <a:t> </a:t>
          </a:r>
          <a:r>
            <a:rPr lang="en-US" sz="1400" kern="1200" dirty="0" err="1"/>
            <a:t>lý</a:t>
          </a:r>
          <a:r>
            <a:rPr lang="en-US" sz="1400" kern="1200" dirty="0"/>
            <a:t> </a:t>
          </a:r>
          <a:r>
            <a:rPr lang="en-US" sz="1400" kern="1200" dirty="0" err="1"/>
            <a:t>cơ</a:t>
          </a:r>
          <a:r>
            <a:rPr lang="en-US" sz="1400" kern="1200" dirty="0"/>
            <a:t> </a:t>
          </a:r>
          <a:r>
            <a:rPr lang="en-US" sz="1400" kern="1200" dirty="0" err="1"/>
            <a:t>sở</a:t>
          </a:r>
          <a:r>
            <a:rPr lang="en-US" sz="1400" kern="1200" dirty="0"/>
            <a:t> </a:t>
          </a:r>
          <a:r>
            <a:rPr lang="en-US" sz="1400" kern="1200" dirty="0" err="1"/>
            <a:t>giáo</a:t>
          </a:r>
          <a:r>
            <a:rPr lang="en-US" sz="1400" kern="1200" dirty="0"/>
            <a:t> </a:t>
          </a:r>
          <a:r>
            <a:rPr lang="en-US" sz="1400" kern="1200" dirty="0" err="1"/>
            <a:t>dục</a:t>
          </a:r>
          <a:r>
            <a:rPr lang="en-US" sz="1400" kern="1200" dirty="0"/>
            <a:t> </a:t>
          </a:r>
          <a:r>
            <a:rPr lang="en-US" sz="1400" kern="1200" dirty="0" err="1"/>
            <a:t>phổ</a:t>
          </a:r>
          <a:r>
            <a:rPr lang="en-US" sz="1400" kern="1200" dirty="0"/>
            <a:t> </a:t>
          </a:r>
          <a:r>
            <a:rPr lang="en-US" sz="1400" kern="1200" dirty="0" err="1"/>
            <a:t>thông</a:t>
          </a:r>
          <a:r>
            <a:rPr lang="en-US" sz="1400" kern="1200" dirty="0"/>
            <a:t> </a:t>
          </a:r>
          <a:r>
            <a:rPr lang="en-US" sz="1400" kern="1200" dirty="0" err="1"/>
            <a:t>về</a:t>
          </a:r>
          <a:r>
            <a:rPr lang="en-US" sz="1400" kern="1200" dirty="0"/>
            <a:t> </a:t>
          </a:r>
          <a:r>
            <a:rPr lang="en-US" sz="1400" kern="1200" dirty="0" err="1"/>
            <a:t>tổ</a:t>
          </a:r>
          <a:r>
            <a:rPr lang="en-US" sz="1400" kern="1200" dirty="0"/>
            <a:t> </a:t>
          </a:r>
          <a:r>
            <a:rPr lang="en-US" sz="1400" kern="1200" dirty="0" err="1"/>
            <a:t>chức</a:t>
          </a:r>
          <a:r>
            <a:rPr lang="en-US" sz="1400" kern="1200" dirty="0"/>
            <a:t> </a:t>
          </a:r>
          <a:r>
            <a:rPr lang="en-US" sz="1400" kern="1200" dirty="0" err="1"/>
            <a:t>thực</a:t>
          </a:r>
          <a:r>
            <a:rPr lang="en-US" sz="1400" kern="1200" dirty="0"/>
            <a:t> </a:t>
          </a:r>
          <a:r>
            <a:rPr lang="en-US" sz="1400" kern="1200" dirty="0" err="1"/>
            <a:t>hiện</a:t>
          </a:r>
          <a:r>
            <a:rPr lang="en-US" sz="1400" kern="1200" dirty="0"/>
            <a:t> </a:t>
          </a:r>
          <a:r>
            <a:rPr lang="en-US" sz="1400" kern="1200" dirty="0" err="1"/>
            <a:t>các</a:t>
          </a:r>
          <a:r>
            <a:rPr lang="en-US" sz="1400" kern="1200" dirty="0"/>
            <a:t> </a:t>
          </a:r>
          <a:r>
            <a:rPr lang="en-US" sz="1400" kern="1200" dirty="0" err="1"/>
            <a:t>hoạt</a:t>
          </a:r>
          <a:r>
            <a:rPr lang="en-US" sz="1400" kern="1200" dirty="0"/>
            <a:t> </a:t>
          </a:r>
          <a:r>
            <a:rPr lang="en-US" sz="1400" kern="1200" dirty="0" err="1"/>
            <a:t>động</a:t>
          </a:r>
          <a:r>
            <a:rPr lang="en-US" sz="1400" kern="1200" dirty="0"/>
            <a:t> </a:t>
          </a:r>
          <a:r>
            <a:rPr lang="en-US" sz="1400" kern="1200" dirty="0" err="1"/>
            <a:t>giáo</a:t>
          </a:r>
          <a:r>
            <a:rPr lang="en-US" sz="1400" kern="1200" dirty="0"/>
            <a:t> </a:t>
          </a:r>
          <a:r>
            <a:rPr lang="en-US" sz="1400" kern="1200" dirty="0" err="1"/>
            <a:t>dục</a:t>
          </a:r>
          <a:r>
            <a:rPr lang="en-US" sz="1400" kern="1200" dirty="0"/>
            <a:t> </a:t>
          </a:r>
          <a:r>
            <a:rPr lang="en-US" sz="1400" kern="1200" dirty="0" err="1"/>
            <a:t>đạo</a:t>
          </a:r>
          <a:r>
            <a:rPr lang="en-US" sz="1400" kern="1200" dirty="0"/>
            <a:t> </a:t>
          </a:r>
          <a:r>
            <a:rPr lang="en-US" sz="1400" kern="1200" dirty="0" err="1"/>
            <a:t>đức</a:t>
          </a:r>
          <a:r>
            <a:rPr lang="en-US" sz="1400" kern="1200" dirty="0"/>
            <a:t> </a:t>
          </a:r>
          <a:r>
            <a:rPr lang="en-US" sz="1400" kern="1200" dirty="0" err="1"/>
            <a:t>trong</a:t>
          </a:r>
          <a:r>
            <a:rPr lang="en-US" sz="1400" kern="1200" dirty="0"/>
            <a:t> </a:t>
          </a:r>
          <a:r>
            <a:rPr lang="en-US" sz="1400" kern="1200" dirty="0" err="1"/>
            <a:t>nhà</a:t>
          </a:r>
          <a:r>
            <a:rPr lang="en-US" sz="1400" kern="1200" dirty="0"/>
            <a:t> </a:t>
          </a:r>
          <a:r>
            <a:rPr lang="en-US" sz="1400" kern="1200" dirty="0" err="1"/>
            <a:t>trường</a:t>
          </a:r>
          <a:r>
            <a:rPr lang="en-US" sz="1400" kern="1200" dirty="0"/>
            <a:t>.</a:t>
          </a:r>
        </a:p>
      </dsp:txBody>
      <dsp:txXfrm>
        <a:off x="5504930" y="1517121"/>
        <a:ext cx="2279420" cy="175110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2A19B-2F18-406C-B836-EEC010281EF6}">
      <dsp:nvSpPr>
        <dsp:cNvPr id="0" name=""/>
        <dsp:cNvSpPr/>
      </dsp:nvSpPr>
      <dsp:spPr>
        <a:xfrm>
          <a:off x="617219" y="0"/>
          <a:ext cx="6995160" cy="4851400"/>
        </a:xfrm>
        <a:prstGeom prst="rightArrow">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B9C7C6-110F-4B63-8879-DCA4945F5A2D}">
      <dsp:nvSpPr>
        <dsp:cNvPr id="0" name=""/>
        <dsp:cNvSpPr/>
      </dsp:nvSpPr>
      <dsp:spPr>
        <a:xfrm>
          <a:off x="278874" y="1455420"/>
          <a:ext cx="2468880" cy="194056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a:t>MỨC ĐẠT</a:t>
          </a:r>
        </a:p>
        <a:p>
          <a:pPr lvl="0" algn="ctr" defTabSz="933450">
            <a:lnSpc>
              <a:spcPct val="90000"/>
            </a:lnSpc>
            <a:spcBef>
              <a:spcPct val="0"/>
            </a:spcBef>
            <a:spcAft>
              <a:spcPct val="35000"/>
            </a:spcAft>
          </a:pPr>
          <a:r>
            <a:rPr lang="en-US" sz="2100" kern="1200" dirty="0" err="1"/>
            <a:t>có</a:t>
          </a:r>
          <a:r>
            <a:rPr lang="en-US" sz="2100" kern="1200" dirty="0"/>
            <a:t> </a:t>
          </a:r>
          <a:r>
            <a:rPr lang="en-US" sz="2100" kern="1200" dirty="0" err="1"/>
            <a:t>tư</a:t>
          </a:r>
          <a:r>
            <a:rPr lang="en-US" sz="2100" kern="1200" dirty="0"/>
            <a:t> </a:t>
          </a:r>
          <a:r>
            <a:rPr lang="en-US" sz="2100" kern="1200" dirty="0" err="1"/>
            <a:t>tưởng</a:t>
          </a:r>
          <a:r>
            <a:rPr lang="en-US" sz="2100" kern="1200" dirty="0"/>
            <a:t> </a:t>
          </a:r>
          <a:r>
            <a:rPr lang="en-US" sz="2100" kern="1200" dirty="0" err="1"/>
            <a:t>đổi</a:t>
          </a:r>
          <a:r>
            <a:rPr lang="en-US" sz="2100" kern="1200" dirty="0"/>
            <a:t> </a:t>
          </a:r>
          <a:r>
            <a:rPr lang="en-US" sz="2100" kern="1200" dirty="0" err="1"/>
            <a:t>mới</a:t>
          </a:r>
          <a:r>
            <a:rPr lang="en-US" sz="2100" kern="1200" dirty="0"/>
            <a:t> </a:t>
          </a:r>
          <a:r>
            <a:rPr lang="en-US" sz="2100" kern="1200" dirty="0" err="1"/>
            <a:t>trong</a:t>
          </a:r>
          <a:r>
            <a:rPr lang="en-US" sz="2100" kern="1200" dirty="0"/>
            <a:t> </a:t>
          </a:r>
          <a:r>
            <a:rPr lang="en-US" sz="2100" kern="1200" dirty="0" err="1"/>
            <a:t>lãnh</a:t>
          </a:r>
          <a:r>
            <a:rPr lang="en-US" sz="2100" kern="1200" dirty="0"/>
            <a:t> </a:t>
          </a:r>
          <a:r>
            <a:rPr lang="en-US" sz="2100" kern="1200" dirty="0" err="1"/>
            <a:t>đạo</a:t>
          </a:r>
          <a:r>
            <a:rPr lang="en-US" sz="2100" kern="1200" dirty="0"/>
            <a:t>, </a:t>
          </a:r>
          <a:r>
            <a:rPr lang="en-US" sz="2100" kern="1200" dirty="0" err="1"/>
            <a:t>quản</a:t>
          </a:r>
          <a:r>
            <a:rPr lang="en-US" sz="2100" kern="1200" dirty="0"/>
            <a:t> </a:t>
          </a:r>
          <a:r>
            <a:rPr lang="en-US" sz="2100" kern="1200" dirty="0" err="1"/>
            <a:t>trị</a:t>
          </a:r>
          <a:r>
            <a:rPr lang="en-US" sz="2100" kern="1200" dirty="0"/>
            <a:t> </a:t>
          </a:r>
          <a:r>
            <a:rPr lang="en-US" sz="2100" kern="1200" dirty="0" err="1"/>
            <a:t>nhà</a:t>
          </a:r>
          <a:r>
            <a:rPr lang="en-US" sz="2100" kern="1200" dirty="0"/>
            <a:t> </a:t>
          </a:r>
          <a:r>
            <a:rPr lang="en-US" sz="2100" kern="1200" dirty="0" err="1"/>
            <a:t>trường</a:t>
          </a:r>
          <a:endParaRPr lang="en-US" sz="2100" kern="1200" dirty="0"/>
        </a:p>
      </dsp:txBody>
      <dsp:txXfrm>
        <a:off x="373604" y="1550150"/>
        <a:ext cx="2279420" cy="1751100"/>
      </dsp:txXfrm>
    </dsp:sp>
    <dsp:sp modelId="{F7C69D7B-7C4E-4B96-8910-EE615B5FC344}">
      <dsp:nvSpPr>
        <dsp:cNvPr id="0" name=""/>
        <dsp:cNvSpPr/>
      </dsp:nvSpPr>
      <dsp:spPr>
        <a:xfrm>
          <a:off x="2880359" y="1455420"/>
          <a:ext cx="2468880" cy="1940560"/>
        </a:xfrm>
        <a:prstGeom prst="roundRect">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a:t>MỨC KHÁ</a:t>
          </a:r>
        </a:p>
        <a:p>
          <a:pPr lvl="0" algn="ctr" defTabSz="933450">
            <a:lnSpc>
              <a:spcPct val="90000"/>
            </a:lnSpc>
            <a:spcBef>
              <a:spcPct val="0"/>
            </a:spcBef>
            <a:spcAft>
              <a:spcPct val="35000"/>
            </a:spcAft>
          </a:pPr>
          <a:r>
            <a:rPr lang="en-US" sz="2100" kern="1200" dirty="0" err="1"/>
            <a:t>Ảnh</a:t>
          </a:r>
          <a:r>
            <a:rPr lang="en-US" sz="2100" kern="1200" dirty="0"/>
            <a:t> </a:t>
          </a:r>
          <a:r>
            <a:rPr lang="en-US" sz="2100" kern="1200" dirty="0" err="1"/>
            <a:t>hưởng</a:t>
          </a:r>
          <a:r>
            <a:rPr lang="en-US" sz="2100" kern="1200" dirty="0"/>
            <a:t>, </a:t>
          </a:r>
          <a:r>
            <a:rPr lang="en-US" sz="2100" kern="1200" dirty="0" err="1"/>
            <a:t>lan</a:t>
          </a:r>
          <a:r>
            <a:rPr lang="en-US" sz="2100" kern="1200" dirty="0"/>
            <a:t> </a:t>
          </a:r>
          <a:r>
            <a:rPr lang="en-US" sz="2100" kern="1200" dirty="0" err="1"/>
            <a:t>tỏa</a:t>
          </a:r>
          <a:r>
            <a:rPr lang="en-US" sz="2100" kern="1200" dirty="0"/>
            <a:t> </a:t>
          </a:r>
          <a:r>
            <a:rPr lang="en-US" sz="2100" kern="1200" dirty="0" err="1"/>
            <a:t>tư</a:t>
          </a:r>
          <a:r>
            <a:rPr lang="en-US" sz="2100" kern="1200" dirty="0"/>
            <a:t> </a:t>
          </a:r>
          <a:r>
            <a:rPr lang="en-US" sz="2100" kern="1200" dirty="0" err="1"/>
            <a:t>tưởng</a:t>
          </a:r>
          <a:r>
            <a:rPr lang="en-US" sz="2100" kern="1200" dirty="0"/>
            <a:t> </a:t>
          </a:r>
          <a:r>
            <a:rPr lang="en-US" sz="2100" kern="1200" dirty="0" err="1"/>
            <a:t>đổi</a:t>
          </a:r>
          <a:r>
            <a:rPr lang="en-US" sz="2100" kern="1200" dirty="0"/>
            <a:t> </a:t>
          </a:r>
          <a:r>
            <a:rPr lang="en-US" sz="2100" kern="1200" dirty="0" err="1"/>
            <a:t>mới</a:t>
          </a:r>
          <a:r>
            <a:rPr lang="en-US" sz="2100" kern="1200" dirty="0"/>
            <a:t> </a:t>
          </a:r>
          <a:r>
            <a:rPr lang="en-US" sz="2100" kern="1200" dirty="0" err="1"/>
            <a:t>đến</a:t>
          </a:r>
          <a:r>
            <a:rPr lang="en-US" sz="2100" kern="1200" dirty="0"/>
            <a:t> </a:t>
          </a:r>
          <a:r>
            <a:rPr lang="en-US" sz="2100" kern="1200" dirty="0" err="1"/>
            <a:t>mọi</a:t>
          </a:r>
          <a:r>
            <a:rPr lang="en-US" sz="2100" kern="1200" dirty="0"/>
            <a:t> </a:t>
          </a:r>
          <a:r>
            <a:rPr lang="en-US" sz="2100" kern="1200" dirty="0" err="1"/>
            <a:t>thành</a:t>
          </a:r>
          <a:r>
            <a:rPr lang="en-US" sz="2100" kern="1200" dirty="0"/>
            <a:t> </a:t>
          </a:r>
          <a:r>
            <a:rPr lang="en-US" sz="2100" kern="1200" dirty="0" err="1"/>
            <a:t>viên</a:t>
          </a:r>
          <a:r>
            <a:rPr lang="en-US" sz="2100" kern="1200" dirty="0"/>
            <a:t> </a:t>
          </a:r>
          <a:r>
            <a:rPr lang="en-US" sz="2100" kern="1200" dirty="0" err="1"/>
            <a:t>trong</a:t>
          </a:r>
          <a:r>
            <a:rPr lang="en-US" sz="2100" kern="1200" dirty="0"/>
            <a:t> </a:t>
          </a:r>
          <a:r>
            <a:rPr lang="en-US" sz="2100" kern="1200" dirty="0" err="1"/>
            <a:t>nhà</a:t>
          </a:r>
          <a:r>
            <a:rPr lang="en-US" sz="2100" kern="1200" dirty="0"/>
            <a:t> </a:t>
          </a:r>
          <a:r>
            <a:rPr lang="en-US" sz="2100" kern="1200" dirty="0" err="1"/>
            <a:t>trường</a:t>
          </a:r>
          <a:endParaRPr lang="en-US" sz="2100" kern="1200" dirty="0"/>
        </a:p>
      </dsp:txBody>
      <dsp:txXfrm>
        <a:off x="2975089" y="1550150"/>
        <a:ext cx="2279420" cy="1751100"/>
      </dsp:txXfrm>
    </dsp:sp>
    <dsp:sp modelId="{DA77809B-6729-456F-8231-F0AB83B553CF}">
      <dsp:nvSpPr>
        <dsp:cNvPr id="0" name=""/>
        <dsp:cNvSpPr/>
      </dsp:nvSpPr>
      <dsp:spPr>
        <a:xfrm>
          <a:off x="5490688" y="1422391"/>
          <a:ext cx="2468880" cy="1940560"/>
        </a:xfrm>
        <a:prstGeom prst="round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a:t>MỨC TỐT</a:t>
          </a:r>
        </a:p>
        <a:p>
          <a:pPr lvl="0" algn="ctr" defTabSz="933450">
            <a:lnSpc>
              <a:spcPct val="90000"/>
            </a:lnSpc>
            <a:spcBef>
              <a:spcPct val="0"/>
            </a:spcBef>
            <a:spcAft>
              <a:spcPct val="35000"/>
            </a:spcAft>
          </a:pPr>
          <a:r>
            <a:rPr lang="en-US" sz="2100" kern="1200" dirty="0" err="1"/>
            <a:t>có</a:t>
          </a:r>
          <a:r>
            <a:rPr lang="en-US" sz="2100" kern="1200" dirty="0"/>
            <a:t> </a:t>
          </a:r>
          <a:r>
            <a:rPr lang="en-US" sz="2100" kern="1200" dirty="0" err="1"/>
            <a:t>ảnh</a:t>
          </a:r>
          <a:r>
            <a:rPr lang="en-US" sz="2100" kern="1200" dirty="0"/>
            <a:t> </a:t>
          </a:r>
          <a:r>
            <a:rPr lang="en-US" sz="2100" kern="1200" dirty="0" err="1"/>
            <a:t>hưởng</a:t>
          </a:r>
          <a:r>
            <a:rPr lang="en-US" sz="2100" kern="1200" dirty="0"/>
            <a:t> </a:t>
          </a:r>
          <a:r>
            <a:rPr lang="en-US" sz="2100" kern="1200" dirty="0" err="1"/>
            <a:t>tích</a:t>
          </a:r>
          <a:r>
            <a:rPr lang="en-US" sz="2100" kern="1200" dirty="0"/>
            <a:t> </a:t>
          </a:r>
          <a:r>
            <a:rPr lang="en-US" sz="2100" kern="1200" dirty="0" err="1"/>
            <a:t>cực</a:t>
          </a:r>
          <a:r>
            <a:rPr lang="en-US" sz="2100" kern="1200" dirty="0"/>
            <a:t> </a:t>
          </a:r>
          <a:r>
            <a:rPr lang="en-US" sz="2100" kern="1200" dirty="0" err="1"/>
            <a:t>tới</a:t>
          </a:r>
          <a:r>
            <a:rPr lang="en-US" sz="2100" kern="1200" dirty="0"/>
            <a:t> </a:t>
          </a:r>
          <a:r>
            <a:rPr lang="en-US" sz="2100" kern="1200" dirty="0" err="1"/>
            <a:t>đồng</a:t>
          </a:r>
          <a:r>
            <a:rPr lang="en-US" sz="2100" kern="1200" dirty="0"/>
            <a:t> </a:t>
          </a:r>
          <a:r>
            <a:rPr lang="en-US" sz="2100" kern="1200" dirty="0" err="1"/>
            <a:t>nghiệp</a:t>
          </a:r>
          <a:r>
            <a:rPr lang="en-US" sz="2100" kern="1200" dirty="0"/>
            <a:t> </a:t>
          </a:r>
          <a:r>
            <a:rPr lang="en-US" sz="2100" kern="1200" dirty="0" err="1"/>
            <a:t>về</a:t>
          </a:r>
          <a:r>
            <a:rPr lang="en-US" sz="2100" kern="1200" dirty="0"/>
            <a:t> </a:t>
          </a:r>
          <a:r>
            <a:rPr lang="en-US" sz="2100" kern="1200" dirty="0" err="1"/>
            <a:t>đổi</a:t>
          </a:r>
          <a:r>
            <a:rPr lang="en-US" sz="2100" kern="1200" dirty="0"/>
            <a:t> </a:t>
          </a:r>
          <a:r>
            <a:rPr lang="en-US" sz="2100" kern="1200" dirty="0" err="1"/>
            <a:t>mới</a:t>
          </a:r>
          <a:endParaRPr lang="en-US" sz="2100" kern="1200" dirty="0"/>
        </a:p>
      </dsp:txBody>
      <dsp:txXfrm>
        <a:off x="5585418" y="1517121"/>
        <a:ext cx="2279420" cy="175110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2A19B-2F18-406C-B836-EEC010281EF6}">
      <dsp:nvSpPr>
        <dsp:cNvPr id="0" name=""/>
        <dsp:cNvSpPr/>
      </dsp:nvSpPr>
      <dsp:spPr>
        <a:xfrm>
          <a:off x="702944" y="0"/>
          <a:ext cx="7966710" cy="5461000"/>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B9C7C6-110F-4B63-8879-DCA4945F5A2D}">
      <dsp:nvSpPr>
        <dsp:cNvPr id="0" name=""/>
        <dsp:cNvSpPr/>
      </dsp:nvSpPr>
      <dsp:spPr>
        <a:xfrm>
          <a:off x="3074" y="1638300"/>
          <a:ext cx="2861291" cy="218440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a:t>MỨC ĐẠT</a:t>
          </a:r>
        </a:p>
        <a:p>
          <a:pPr lvl="0" algn="l" defTabSz="889000">
            <a:lnSpc>
              <a:spcPct val="90000"/>
            </a:lnSpc>
            <a:spcBef>
              <a:spcPct val="0"/>
            </a:spcBef>
            <a:spcAft>
              <a:spcPct val="35000"/>
            </a:spcAft>
          </a:pPr>
          <a:r>
            <a:rPr lang="en-US" sz="2000" kern="1200" dirty="0"/>
            <a:t>- </a:t>
          </a:r>
          <a:r>
            <a:rPr lang="en-US" sz="2000" b="1" kern="1200" dirty="0" err="1"/>
            <a:t>Đạt</a:t>
          </a:r>
          <a:r>
            <a:rPr lang="en-US" sz="2000" b="1" kern="1200" dirty="0"/>
            <a:t> </a:t>
          </a:r>
          <a:r>
            <a:rPr lang="en-US" sz="2000" b="1" kern="1200" dirty="0" err="1"/>
            <a:t>chuẩn</a:t>
          </a:r>
          <a:r>
            <a:rPr lang="en-US" sz="2000" b="1" kern="1200" dirty="0"/>
            <a:t> </a:t>
          </a:r>
          <a:r>
            <a:rPr lang="en-US" sz="2000" b="1" kern="1200" dirty="0" err="1"/>
            <a:t>trình</a:t>
          </a:r>
          <a:r>
            <a:rPr lang="en-US" sz="2000" b="1" kern="1200" dirty="0"/>
            <a:t> </a:t>
          </a:r>
          <a:r>
            <a:rPr lang="en-US" sz="2000" b="1" kern="1200" dirty="0" err="1"/>
            <a:t>độ</a:t>
          </a:r>
          <a:r>
            <a:rPr lang="en-US" sz="2000" b="1" kern="1200" dirty="0"/>
            <a:t> ĐT, BD</a:t>
          </a:r>
        </a:p>
        <a:p>
          <a:pPr lvl="0" algn="l" defTabSz="889000">
            <a:lnSpc>
              <a:spcPct val="90000"/>
            </a:lnSpc>
            <a:spcBef>
              <a:spcPct val="0"/>
            </a:spcBef>
            <a:spcAft>
              <a:spcPct val="35000"/>
            </a:spcAft>
          </a:pPr>
          <a:r>
            <a:rPr lang="en-US" sz="2000" b="1" kern="1200" dirty="0" err="1"/>
            <a:t>THường</a:t>
          </a:r>
          <a:r>
            <a:rPr lang="en-US" sz="2000" b="1" kern="1200" dirty="0"/>
            <a:t> </a:t>
          </a:r>
          <a:r>
            <a:rPr lang="en-US" sz="2000" b="1" kern="1200" dirty="0" err="1"/>
            <a:t>xuyên</a:t>
          </a:r>
          <a:r>
            <a:rPr lang="en-US" sz="2000" b="1" kern="1200" dirty="0"/>
            <a:t> </a:t>
          </a:r>
          <a:r>
            <a:rPr lang="en-US" sz="2000" b="1" kern="1200" dirty="0" err="1"/>
            <a:t>học</a:t>
          </a:r>
          <a:r>
            <a:rPr lang="en-US" sz="2000" b="1" kern="1200" dirty="0"/>
            <a:t> </a:t>
          </a:r>
          <a:r>
            <a:rPr lang="en-US" sz="2000" b="1" kern="1200" dirty="0" err="1"/>
            <a:t>tập</a:t>
          </a:r>
          <a:r>
            <a:rPr lang="en-US" sz="2000" b="1" kern="1200" dirty="0"/>
            <a:t>, </a:t>
          </a:r>
          <a:r>
            <a:rPr lang="en-US" sz="2000" b="1" kern="1200" dirty="0" err="1"/>
            <a:t>cập</a:t>
          </a:r>
          <a:r>
            <a:rPr lang="en-US" sz="2000" b="1" kern="1200" dirty="0"/>
            <a:t> </a:t>
          </a:r>
          <a:r>
            <a:rPr lang="en-US" sz="2000" b="1" kern="1200" dirty="0" err="1"/>
            <a:t>nhật</a:t>
          </a:r>
          <a:r>
            <a:rPr lang="en-US" sz="2000" b="1" kern="1200" dirty="0"/>
            <a:t> </a:t>
          </a:r>
          <a:r>
            <a:rPr lang="en-US" sz="2000" b="1" kern="1200" dirty="0" err="1"/>
            <a:t>phát</a:t>
          </a:r>
          <a:r>
            <a:rPr lang="en-US" sz="2000" b="1" kern="1200" dirty="0"/>
            <a:t> </a:t>
          </a:r>
          <a:r>
            <a:rPr lang="en-US" sz="2000" b="1" kern="1200" dirty="0" err="1"/>
            <a:t>triển</a:t>
          </a:r>
          <a:r>
            <a:rPr lang="en-US" sz="2000" b="1" kern="1200" dirty="0"/>
            <a:t> </a:t>
          </a:r>
          <a:r>
            <a:rPr lang="en-US" sz="2000" b="1" kern="1200" dirty="0" err="1"/>
            <a:t>chuyên</a:t>
          </a:r>
          <a:r>
            <a:rPr lang="en-US" sz="2000" b="1" kern="1200" dirty="0"/>
            <a:t> </a:t>
          </a:r>
          <a:r>
            <a:rPr lang="en-US" sz="2000" b="1" kern="1200" dirty="0" err="1"/>
            <a:t>môn</a:t>
          </a:r>
          <a:endParaRPr lang="en-US" sz="2000" b="1" kern="1200" dirty="0"/>
        </a:p>
      </dsp:txBody>
      <dsp:txXfrm>
        <a:off x="109708" y="1744934"/>
        <a:ext cx="2648023" cy="1971132"/>
      </dsp:txXfrm>
    </dsp:sp>
    <dsp:sp modelId="{F7C69D7B-7C4E-4B96-8910-EE615B5FC344}">
      <dsp:nvSpPr>
        <dsp:cNvPr id="0" name=""/>
        <dsp:cNvSpPr/>
      </dsp:nvSpPr>
      <dsp:spPr>
        <a:xfrm>
          <a:off x="3255654" y="1638300"/>
          <a:ext cx="2861291" cy="2184400"/>
        </a:xfrm>
        <a:prstGeom prst="roundRect">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a:t>MỨC KHÁ</a:t>
          </a:r>
        </a:p>
        <a:p>
          <a:pPr lvl="0" algn="ctr" defTabSz="577850">
            <a:lnSpc>
              <a:spcPct val="90000"/>
            </a:lnSpc>
            <a:spcBef>
              <a:spcPct val="0"/>
            </a:spcBef>
            <a:spcAft>
              <a:spcPct val="35000"/>
            </a:spcAft>
          </a:pPr>
          <a:r>
            <a:rPr lang="en-US" sz="2000" b="1" kern="1200" dirty="0" err="1"/>
            <a:t>Sáng</a:t>
          </a:r>
          <a:r>
            <a:rPr lang="en-US" sz="2000" b="1" kern="1200" dirty="0"/>
            <a:t> </a:t>
          </a:r>
          <a:r>
            <a:rPr lang="en-US" sz="2000" b="1" kern="1200" dirty="0" err="1"/>
            <a:t>tạo</a:t>
          </a:r>
          <a:r>
            <a:rPr lang="en-US" sz="2000" b="1" kern="1200" dirty="0"/>
            <a:t> </a:t>
          </a:r>
          <a:r>
            <a:rPr lang="en-US" sz="2000" b="1" kern="1200" dirty="0" err="1"/>
            <a:t>trong</a:t>
          </a:r>
          <a:r>
            <a:rPr lang="en-US" sz="2000" b="1" kern="1200" dirty="0"/>
            <a:t> </a:t>
          </a:r>
          <a:r>
            <a:rPr lang="en-US" sz="2000" b="1" kern="1200" dirty="0" err="1"/>
            <a:t>học</a:t>
          </a:r>
          <a:r>
            <a:rPr lang="en-US" sz="2000" b="1" kern="1200" dirty="0"/>
            <a:t> </a:t>
          </a:r>
          <a:r>
            <a:rPr lang="en-US" sz="2000" b="1" kern="1200" dirty="0" err="1"/>
            <a:t>tập</a:t>
          </a:r>
          <a:r>
            <a:rPr lang="en-US" sz="2000" b="1" kern="1200" dirty="0"/>
            <a:t> </a:t>
          </a:r>
          <a:r>
            <a:rPr lang="en-US" sz="2000" b="1" kern="1200" dirty="0" err="1"/>
            <a:t>và</a:t>
          </a:r>
          <a:r>
            <a:rPr lang="en-US" sz="2000" b="1" kern="1200" dirty="0"/>
            <a:t> </a:t>
          </a:r>
          <a:r>
            <a:rPr lang="en-US" sz="2000" b="1" kern="1200" dirty="0" err="1"/>
            <a:t>vận</a:t>
          </a:r>
          <a:r>
            <a:rPr lang="en-US" sz="2000" b="1" kern="1200" dirty="0"/>
            <a:t> </a:t>
          </a:r>
          <a:r>
            <a:rPr lang="en-US" sz="2000" b="1" kern="1200" dirty="0" err="1"/>
            <a:t>dụng</a:t>
          </a:r>
          <a:r>
            <a:rPr lang="en-US" sz="2000" b="1" kern="1200" dirty="0"/>
            <a:t> </a:t>
          </a:r>
          <a:r>
            <a:rPr lang="en-US" sz="2000" b="1" kern="1200" dirty="0" err="1"/>
            <a:t>phát</a:t>
          </a:r>
          <a:r>
            <a:rPr lang="en-US" sz="2000" b="1" kern="1200" dirty="0"/>
            <a:t> </a:t>
          </a:r>
          <a:r>
            <a:rPr lang="en-US" sz="2000" b="1" kern="1200" dirty="0" err="1"/>
            <a:t>triển</a:t>
          </a:r>
          <a:r>
            <a:rPr lang="en-US" sz="2000" b="1" kern="1200" dirty="0"/>
            <a:t> NL </a:t>
          </a:r>
          <a:r>
            <a:rPr lang="en-US" sz="2000" b="1" kern="1200" dirty="0" err="1"/>
            <a:t>bản</a:t>
          </a:r>
          <a:r>
            <a:rPr lang="en-US" sz="2000" b="1" kern="1200" dirty="0"/>
            <a:t> </a:t>
          </a:r>
          <a:r>
            <a:rPr lang="en-US" sz="2000" b="1" kern="1200" dirty="0" err="1"/>
            <a:t>thân</a:t>
          </a:r>
          <a:endParaRPr lang="en-US" sz="2000" b="1" kern="1200" dirty="0"/>
        </a:p>
      </dsp:txBody>
      <dsp:txXfrm>
        <a:off x="3362288" y="1744934"/>
        <a:ext cx="2648023" cy="1971132"/>
      </dsp:txXfrm>
    </dsp:sp>
    <dsp:sp modelId="{DA77809B-6729-456F-8231-F0AB83B553CF}">
      <dsp:nvSpPr>
        <dsp:cNvPr id="0" name=""/>
        <dsp:cNvSpPr/>
      </dsp:nvSpPr>
      <dsp:spPr>
        <a:xfrm>
          <a:off x="6511308" y="1650991"/>
          <a:ext cx="2861291" cy="2184400"/>
        </a:xfrm>
        <a:prstGeom prst="roundRect">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a:t>MỨC TỐT</a:t>
          </a:r>
        </a:p>
        <a:p>
          <a:pPr lvl="0" algn="ctr" defTabSz="889000">
            <a:lnSpc>
              <a:spcPct val="90000"/>
            </a:lnSpc>
            <a:spcBef>
              <a:spcPct val="0"/>
            </a:spcBef>
            <a:spcAft>
              <a:spcPct val="35000"/>
            </a:spcAft>
          </a:pPr>
          <a:r>
            <a:rPr lang="en-US" sz="2000" b="1" kern="1200" dirty="0" err="1"/>
            <a:t>Hướng</a:t>
          </a:r>
          <a:r>
            <a:rPr lang="en-US" sz="2000" b="1" kern="1200" dirty="0"/>
            <a:t> </a:t>
          </a:r>
          <a:r>
            <a:rPr lang="en-US" sz="2000" b="1" kern="1200" dirty="0" err="1"/>
            <a:t>dẫn</a:t>
          </a:r>
          <a:r>
            <a:rPr lang="en-US" sz="2000" b="1" kern="1200" dirty="0"/>
            <a:t>, </a:t>
          </a:r>
          <a:r>
            <a:rPr lang="en-US" sz="2000" b="1" kern="1200" dirty="0" err="1"/>
            <a:t>hỗ</a:t>
          </a:r>
          <a:r>
            <a:rPr lang="en-US" sz="2000" b="1" kern="1200" dirty="0"/>
            <a:t> </a:t>
          </a:r>
          <a:r>
            <a:rPr lang="en-US" sz="2000" b="1" kern="1200" dirty="0" err="1"/>
            <a:t>trợ</a:t>
          </a:r>
          <a:r>
            <a:rPr lang="en-US" sz="2000" b="1" kern="1200" dirty="0"/>
            <a:t> </a:t>
          </a:r>
          <a:r>
            <a:rPr lang="en-US" sz="2000" b="1" kern="1200" dirty="0" err="1"/>
            <a:t>đồng</a:t>
          </a:r>
          <a:r>
            <a:rPr lang="en-US" sz="2000" b="1" kern="1200" dirty="0"/>
            <a:t> </a:t>
          </a:r>
          <a:r>
            <a:rPr lang="en-US" sz="2000" b="1" kern="1200" dirty="0" err="1"/>
            <a:t>nghiệp</a:t>
          </a:r>
          <a:r>
            <a:rPr lang="en-US" sz="2000" b="1" kern="1200" dirty="0"/>
            <a:t> </a:t>
          </a:r>
          <a:r>
            <a:rPr lang="en-US" sz="2000" b="1" kern="1200" dirty="0" err="1"/>
            <a:t>về</a:t>
          </a:r>
          <a:r>
            <a:rPr lang="en-US" sz="2000" b="1" kern="1200" dirty="0"/>
            <a:t> </a:t>
          </a:r>
          <a:r>
            <a:rPr lang="en-US" sz="2000" kern="1200" dirty="0" err="1"/>
            <a:t>phát</a:t>
          </a:r>
          <a:r>
            <a:rPr lang="en-US" sz="2000" kern="1200" dirty="0"/>
            <a:t> </a:t>
          </a:r>
          <a:r>
            <a:rPr lang="en-US" sz="2000" kern="1200" dirty="0" err="1"/>
            <a:t>triển</a:t>
          </a:r>
          <a:r>
            <a:rPr lang="en-US" sz="2000" kern="1200" dirty="0"/>
            <a:t> </a:t>
          </a:r>
          <a:r>
            <a:rPr lang="en-US" sz="2000" kern="1200" dirty="0" err="1"/>
            <a:t>chuyên</a:t>
          </a:r>
          <a:r>
            <a:rPr lang="en-US" sz="2000" kern="1200" dirty="0"/>
            <a:t> </a:t>
          </a:r>
          <a:r>
            <a:rPr lang="en-US" sz="2000" kern="1200" dirty="0" err="1"/>
            <a:t>môn</a:t>
          </a:r>
          <a:r>
            <a:rPr lang="en-US" sz="2000" kern="1200" dirty="0"/>
            <a:t>, </a:t>
          </a:r>
          <a:r>
            <a:rPr lang="en-US" sz="2000" kern="1200" dirty="0" err="1"/>
            <a:t>nghiệp</a:t>
          </a:r>
          <a:r>
            <a:rPr lang="en-US" sz="2000" kern="1200" dirty="0"/>
            <a:t> </a:t>
          </a:r>
          <a:r>
            <a:rPr lang="en-US" sz="2000" kern="1200" dirty="0" err="1"/>
            <a:t>vụ</a:t>
          </a:r>
          <a:r>
            <a:rPr lang="en-US" sz="2000" kern="1200" dirty="0"/>
            <a:t> </a:t>
          </a:r>
          <a:r>
            <a:rPr lang="en-US" sz="2000" kern="1200" dirty="0" err="1"/>
            <a:t>bản</a:t>
          </a:r>
          <a:r>
            <a:rPr lang="en-US" sz="2000" kern="1200" dirty="0"/>
            <a:t> </a:t>
          </a:r>
          <a:r>
            <a:rPr lang="en-US" sz="2000" kern="1200" dirty="0" err="1"/>
            <a:t>thân</a:t>
          </a:r>
          <a:endParaRPr lang="en-US" sz="2000" kern="1200" dirty="0"/>
        </a:p>
      </dsp:txBody>
      <dsp:txXfrm>
        <a:off x="6617942" y="1757625"/>
        <a:ext cx="2648023" cy="197113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08DFDB-30AE-496A-BA97-2B04CB08331B}">
      <dsp:nvSpPr>
        <dsp:cNvPr id="0" name=""/>
        <dsp:cNvSpPr/>
      </dsp:nvSpPr>
      <dsp:spPr>
        <a:xfrm>
          <a:off x="4372046" y="3560991"/>
          <a:ext cx="2457307" cy="245730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b="1" kern="1200" dirty="0" err="1"/>
            <a:t>Tiêu</a:t>
          </a:r>
          <a:r>
            <a:rPr lang="en-US" sz="2000" b="1" kern="1200" dirty="0"/>
            <a:t> </a:t>
          </a:r>
          <a:r>
            <a:rPr lang="en-US" sz="2000" b="1" kern="1200" dirty="0" err="1"/>
            <a:t>chuẩn</a:t>
          </a:r>
          <a:r>
            <a:rPr lang="en-US" sz="2000" b="1" kern="1200" dirty="0"/>
            <a:t> 2. </a:t>
          </a:r>
          <a:r>
            <a:rPr lang="en-US" sz="2000" b="1" kern="1200" dirty="0" err="1"/>
            <a:t>Quản</a:t>
          </a:r>
          <a:r>
            <a:rPr lang="en-US" sz="2000" b="1" kern="1200" dirty="0"/>
            <a:t> </a:t>
          </a:r>
          <a:r>
            <a:rPr lang="en-US" sz="2000" b="1" kern="1200" dirty="0" err="1"/>
            <a:t>trị</a:t>
          </a:r>
          <a:r>
            <a:rPr lang="en-US" sz="2000" b="1" kern="1200" dirty="0"/>
            <a:t> </a:t>
          </a:r>
          <a:r>
            <a:rPr lang="en-US" sz="2000" b="1" kern="1200" dirty="0" err="1"/>
            <a:t>nhà</a:t>
          </a:r>
          <a:r>
            <a:rPr lang="en-US" sz="2000" b="1" kern="1200" dirty="0"/>
            <a:t> </a:t>
          </a:r>
          <a:r>
            <a:rPr lang="en-US" sz="2000" b="1" kern="1200" dirty="0" err="1"/>
            <a:t>trường</a:t>
          </a:r>
          <a:endParaRPr lang="en-US" sz="2000" kern="1200" dirty="0"/>
        </a:p>
      </dsp:txBody>
      <dsp:txXfrm>
        <a:off x="4731910" y="3920855"/>
        <a:ext cx="1737579" cy="1737579"/>
      </dsp:txXfrm>
    </dsp:sp>
    <dsp:sp modelId="{34AB695C-8C4B-44EE-91BA-F091C14896D0}">
      <dsp:nvSpPr>
        <dsp:cNvPr id="0" name=""/>
        <dsp:cNvSpPr/>
      </dsp:nvSpPr>
      <dsp:spPr>
        <a:xfrm rot="10801719" flipH="1">
          <a:off x="2607450" y="4635335"/>
          <a:ext cx="1378915" cy="700332"/>
        </a:xfrm>
        <a:prstGeom prst="lef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91181FD-2C8A-4E2D-8B2D-7710CA4C6995}">
      <dsp:nvSpPr>
        <dsp:cNvPr id="0" name=""/>
        <dsp:cNvSpPr/>
      </dsp:nvSpPr>
      <dsp:spPr>
        <a:xfrm>
          <a:off x="454546" y="4053641"/>
          <a:ext cx="1720114" cy="1376091"/>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 tIns="24765" rIns="24765" bIns="24765" numCol="1" spcCol="1270" anchor="ctr" anchorCtr="0">
          <a:noAutofit/>
        </a:bodyPr>
        <a:lstStyle/>
        <a:p>
          <a:pPr lvl="0" algn="ctr" defTabSz="577850">
            <a:lnSpc>
              <a:spcPct val="90000"/>
            </a:lnSpc>
            <a:spcBef>
              <a:spcPct val="0"/>
            </a:spcBef>
            <a:spcAft>
              <a:spcPct val="35000"/>
            </a:spcAft>
          </a:pPr>
          <a:r>
            <a:rPr lang="en-US" sz="1300" b="1" kern="1200" dirty="0" err="1"/>
            <a:t>Tiêu</a:t>
          </a:r>
          <a:r>
            <a:rPr lang="en-US" sz="1300" b="1" kern="1200" dirty="0"/>
            <a:t> </a:t>
          </a:r>
          <a:r>
            <a:rPr lang="en-US" sz="1300" b="1" kern="1200" dirty="0" err="1"/>
            <a:t>chí</a:t>
          </a:r>
          <a:r>
            <a:rPr lang="en-US" sz="1300" b="1" kern="1200" dirty="0"/>
            <a:t> 4. </a:t>
          </a:r>
        </a:p>
        <a:p>
          <a:pPr lvl="0" algn="ctr" defTabSz="577850">
            <a:lnSpc>
              <a:spcPct val="90000"/>
            </a:lnSpc>
            <a:spcBef>
              <a:spcPct val="0"/>
            </a:spcBef>
            <a:spcAft>
              <a:spcPct val="35000"/>
            </a:spcAft>
          </a:pPr>
          <a:r>
            <a:rPr lang="en-US" sz="1300" b="1" kern="1200" dirty="0" err="1"/>
            <a:t>Tổ</a:t>
          </a:r>
          <a:r>
            <a:rPr lang="en-US" sz="1300" b="1" kern="1200" dirty="0"/>
            <a:t> </a:t>
          </a:r>
          <a:r>
            <a:rPr lang="en-US" sz="1300" b="1" kern="1200" dirty="0" err="1"/>
            <a:t>chức</a:t>
          </a:r>
          <a:r>
            <a:rPr lang="en-US" sz="1300" b="1" kern="1200" dirty="0"/>
            <a:t> </a:t>
          </a:r>
          <a:r>
            <a:rPr lang="en-US" sz="1300" b="1" kern="1200" dirty="0" err="1"/>
            <a:t>xây</a:t>
          </a:r>
          <a:r>
            <a:rPr lang="en-US" sz="1300" b="1" kern="1200" dirty="0"/>
            <a:t> </a:t>
          </a:r>
          <a:r>
            <a:rPr lang="en-US" sz="1300" b="1" kern="1200" dirty="0" err="1"/>
            <a:t>dựng</a:t>
          </a:r>
          <a:r>
            <a:rPr lang="en-US" sz="1300" b="1" kern="1200" dirty="0"/>
            <a:t> </a:t>
          </a:r>
          <a:r>
            <a:rPr lang="en-US" sz="1300" b="1" kern="1200" dirty="0" err="1"/>
            <a:t>kế</a:t>
          </a:r>
          <a:r>
            <a:rPr lang="en-US" sz="1300" b="1" kern="1200" dirty="0"/>
            <a:t> </a:t>
          </a:r>
          <a:r>
            <a:rPr lang="en-US" sz="1300" b="1" kern="1200" dirty="0" err="1"/>
            <a:t>hoạch</a:t>
          </a:r>
          <a:r>
            <a:rPr lang="en-US" sz="1300" b="1" kern="1200" dirty="0"/>
            <a:t> </a:t>
          </a:r>
          <a:r>
            <a:rPr lang="en-US" sz="1300" b="1" kern="1200" dirty="0" err="1"/>
            <a:t>phát</a:t>
          </a:r>
          <a:r>
            <a:rPr lang="en-US" sz="1300" b="1" kern="1200" dirty="0"/>
            <a:t> </a:t>
          </a:r>
          <a:r>
            <a:rPr lang="en-US" sz="1300" b="1" kern="1200" dirty="0" err="1"/>
            <a:t>triển</a:t>
          </a:r>
          <a:r>
            <a:rPr lang="en-US" sz="1300" b="1" kern="1200" dirty="0"/>
            <a:t> </a:t>
          </a:r>
          <a:r>
            <a:rPr lang="en-US" sz="1300" b="1" kern="1200" dirty="0" err="1"/>
            <a:t>nhà</a:t>
          </a:r>
          <a:r>
            <a:rPr lang="en-US" sz="1300" b="1" kern="1200" dirty="0"/>
            <a:t> </a:t>
          </a:r>
          <a:r>
            <a:rPr lang="en-US" sz="1300" b="1" kern="1200" dirty="0" err="1"/>
            <a:t>trường</a:t>
          </a:r>
          <a:r>
            <a:rPr lang="en-US" sz="1300" b="1" kern="1200" dirty="0"/>
            <a:t> </a:t>
          </a:r>
        </a:p>
      </dsp:txBody>
      <dsp:txXfrm>
        <a:off x="494850" y="4093945"/>
        <a:ext cx="1639506" cy="1295483"/>
      </dsp:txXfrm>
    </dsp:sp>
    <dsp:sp modelId="{440A2356-D6C4-462A-B536-0982E0311020}">
      <dsp:nvSpPr>
        <dsp:cNvPr id="0" name=""/>
        <dsp:cNvSpPr/>
      </dsp:nvSpPr>
      <dsp:spPr>
        <a:xfrm rot="1821621">
          <a:off x="3081255" y="3457726"/>
          <a:ext cx="1165593" cy="700332"/>
        </a:xfrm>
        <a:prstGeom prst="lef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50991CB-54CF-4F88-8846-E846B35F42A9}">
      <dsp:nvSpPr>
        <dsp:cNvPr id="0" name=""/>
        <dsp:cNvSpPr/>
      </dsp:nvSpPr>
      <dsp:spPr>
        <a:xfrm>
          <a:off x="1238828" y="2101789"/>
          <a:ext cx="1720114" cy="1376091"/>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 tIns="24765" rIns="24765" bIns="24765" numCol="1" spcCol="1270" anchor="ctr" anchorCtr="0">
          <a:noAutofit/>
        </a:bodyPr>
        <a:lstStyle/>
        <a:p>
          <a:pPr lvl="0" algn="ctr" defTabSz="577850">
            <a:lnSpc>
              <a:spcPct val="90000"/>
            </a:lnSpc>
            <a:spcBef>
              <a:spcPct val="0"/>
            </a:spcBef>
            <a:spcAft>
              <a:spcPct val="35000"/>
            </a:spcAft>
          </a:pPr>
          <a:r>
            <a:rPr lang="en-US" sz="1300" kern="1200" dirty="0" err="1"/>
            <a:t>Tiêu</a:t>
          </a:r>
          <a:r>
            <a:rPr lang="en-US" sz="1300" kern="1200" dirty="0"/>
            <a:t> </a:t>
          </a:r>
          <a:r>
            <a:rPr lang="en-US" sz="1300" kern="1200" dirty="0" err="1"/>
            <a:t>chí</a:t>
          </a:r>
          <a:r>
            <a:rPr lang="en-US" sz="1300" kern="1200" dirty="0"/>
            <a:t> 5.</a:t>
          </a:r>
        </a:p>
        <a:p>
          <a:pPr lvl="0" algn="ctr" defTabSz="577850">
            <a:lnSpc>
              <a:spcPct val="90000"/>
            </a:lnSpc>
            <a:spcBef>
              <a:spcPct val="0"/>
            </a:spcBef>
            <a:spcAft>
              <a:spcPct val="35000"/>
            </a:spcAft>
          </a:pPr>
          <a:r>
            <a:rPr lang="en-US" sz="1300" kern="1200" dirty="0"/>
            <a:t> </a:t>
          </a:r>
          <a:r>
            <a:rPr lang="en-US" sz="1300" kern="1200" dirty="0" err="1"/>
            <a:t>Quản</a:t>
          </a:r>
          <a:r>
            <a:rPr lang="en-US" sz="1300" kern="1200" dirty="0"/>
            <a:t> </a:t>
          </a:r>
          <a:r>
            <a:rPr lang="en-US" sz="1300" kern="1200" dirty="0" err="1"/>
            <a:t>trị</a:t>
          </a:r>
          <a:r>
            <a:rPr lang="en-US" sz="1300" kern="1200" dirty="0"/>
            <a:t> </a:t>
          </a:r>
          <a:r>
            <a:rPr lang="en-US" sz="1300" kern="1200" dirty="0" err="1"/>
            <a:t>hoạt</a:t>
          </a:r>
          <a:r>
            <a:rPr lang="en-US" sz="1300" kern="1200" dirty="0"/>
            <a:t> </a:t>
          </a:r>
          <a:r>
            <a:rPr lang="en-US" sz="1300" kern="1200" dirty="0" err="1"/>
            <a:t>động</a:t>
          </a:r>
          <a:r>
            <a:rPr lang="en-US" sz="1300" kern="1200" dirty="0"/>
            <a:t> </a:t>
          </a:r>
          <a:r>
            <a:rPr lang="en-US" sz="1300" kern="1200" dirty="0" err="1"/>
            <a:t>dạy</a:t>
          </a:r>
          <a:r>
            <a:rPr lang="en-US" sz="1300" kern="1200" dirty="0"/>
            <a:t> </a:t>
          </a:r>
          <a:r>
            <a:rPr lang="en-US" sz="1300" kern="1200" dirty="0" err="1"/>
            <a:t>học</a:t>
          </a:r>
          <a:r>
            <a:rPr lang="en-US" sz="1300" kern="1200" dirty="0"/>
            <a:t>, </a:t>
          </a:r>
          <a:r>
            <a:rPr lang="en-US" sz="1300" kern="1200" dirty="0" err="1"/>
            <a:t>giáo</a:t>
          </a:r>
          <a:r>
            <a:rPr lang="en-US" sz="1300" kern="1200" dirty="0"/>
            <a:t> </a:t>
          </a:r>
          <a:r>
            <a:rPr lang="en-US" sz="1300" kern="1200" dirty="0" err="1"/>
            <a:t>dục</a:t>
          </a:r>
          <a:r>
            <a:rPr lang="en-US" sz="1300" kern="1200" dirty="0"/>
            <a:t> </a:t>
          </a:r>
          <a:r>
            <a:rPr lang="en-US" sz="1300" kern="1200" dirty="0" err="1"/>
            <a:t>học</a:t>
          </a:r>
          <a:r>
            <a:rPr lang="en-US" sz="1300" kern="1200" dirty="0"/>
            <a:t> </a:t>
          </a:r>
          <a:r>
            <a:rPr lang="en-US" sz="1300" kern="1200" dirty="0" err="1"/>
            <a:t>sinh</a:t>
          </a:r>
          <a:endParaRPr lang="en-US" sz="1300" kern="1200" dirty="0"/>
        </a:p>
      </dsp:txBody>
      <dsp:txXfrm>
        <a:off x="1279132" y="2142093"/>
        <a:ext cx="1639506" cy="1295483"/>
      </dsp:txXfrm>
    </dsp:sp>
    <dsp:sp modelId="{406A4D35-D03D-4BDB-9CD9-1770B4E41E43}">
      <dsp:nvSpPr>
        <dsp:cNvPr id="0" name=""/>
        <dsp:cNvSpPr/>
      </dsp:nvSpPr>
      <dsp:spPr>
        <a:xfrm rot="3269531">
          <a:off x="3637292" y="2218230"/>
          <a:ext cx="1099469" cy="700332"/>
        </a:xfrm>
        <a:prstGeom prst="lef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194D624-5C21-4B50-968B-03068167704A}">
      <dsp:nvSpPr>
        <dsp:cNvPr id="0" name=""/>
        <dsp:cNvSpPr/>
      </dsp:nvSpPr>
      <dsp:spPr>
        <a:xfrm>
          <a:off x="2666114" y="427941"/>
          <a:ext cx="1513305" cy="1167476"/>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 tIns="24765" rIns="24765" bIns="24765" numCol="1" spcCol="1270" anchor="ctr" anchorCtr="0">
          <a:noAutofit/>
        </a:bodyPr>
        <a:lstStyle/>
        <a:p>
          <a:pPr lvl="0" algn="ctr" defTabSz="577850">
            <a:lnSpc>
              <a:spcPct val="90000"/>
            </a:lnSpc>
            <a:spcBef>
              <a:spcPct val="0"/>
            </a:spcBef>
            <a:spcAft>
              <a:spcPct val="35000"/>
            </a:spcAft>
          </a:pPr>
          <a:r>
            <a:rPr lang="en-US" sz="1300" kern="1200" dirty="0" err="1"/>
            <a:t>Tiêu</a:t>
          </a:r>
          <a:r>
            <a:rPr lang="en-US" sz="1300" kern="1200" dirty="0"/>
            <a:t> </a:t>
          </a:r>
          <a:r>
            <a:rPr lang="en-US" sz="1300" kern="1200" dirty="0" err="1"/>
            <a:t>chí</a:t>
          </a:r>
          <a:r>
            <a:rPr lang="en-US" sz="1300" kern="1200" dirty="0"/>
            <a:t> 6. </a:t>
          </a:r>
        </a:p>
        <a:p>
          <a:pPr lvl="0" algn="ctr" defTabSz="577850">
            <a:lnSpc>
              <a:spcPct val="90000"/>
            </a:lnSpc>
            <a:spcBef>
              <a:spcPct val="0"/>
            </a:spcBef>
            <a:spcAft>
              <a:spcPct val="35000"/>
            </a:spcAft>
          </a:pPr>
          <a:r>
            <a:rPr lang="en-US" sz="1300" kern="1200" dirty="0" err="1"/>
            <a:t>Quản</a:t>
          </a:r>
          <a:r>
            <a:rPr lang="en-US" sz="1300" kern="1200" dirty="0"/>
            <a:t> </a:t>
          </a:r>
          <a:r>
            <a:rPr lang="en-US" sz="1300" kern="1200" dirty="0" err="1"/>
            <a:t>trị</a:t>
          </a:r>
          <a:r>
            <a:rPr lang="en-US" sz="1300" kern="1200" dirty="0"/>
            <a:t> </a:t>
          </a:r>
          <a:r>
            <a:rPr lang="en-US" sz="1300" kern="1200" dirty="0" err="1"/>
            <a:t>nhân</a:t>
          </a:r>
          <a:r>
            <a:rPr lang="en-US" sz="1300" kern="1200" dirty="0"/>
            <a:t> </a:t>
          </a:r>
          <a:r>
            <a:rPr lang="en-US" sz="1300" kern="1200" dirty="0" err="1"/>
            <a:t>sự</a:t>
          </a:r>
          <a:r>
            <a:rPr lang="en-US" sz="1300" kern="1200" dirty="0"/>
            <a:t> </a:t>
          </a:r>
          <a:r>
            <a:rPr lang="en-US" sz="1300" kern="1200" dirty="0" err="1"/>
            <a:t>nhà</a:t>
          </a:r>
          <a:r>
            <a:rPr lang="en-US" sz="1300" kern="1200" dirty="0"/>
            <a:t> </a:t>
          </a:r>
          <a:r>
            <a:rPr lang="en-US" sz="1300" kern="1200" dirty="0" err="1"/>
            <a:t>trường</a:t>
          </a:r>
          <a:endParaRPr lang="en-US" sz="1300" kern="1200" dirty="0"/>
        </a:p>
      </dsp:txBody>
      <dsp:txXfrm>
        <a:off x="2700308" y="462135"/>
        <a:ext cx="1444917" cy="1099088"/>
      </dsp:txXfrm>
    </dsp:sp>
    <dsp:sp modelId="{C87DE0F9-CD68-426A-B346-5E89EFF640F1}">
      <dsp:nvSpPr>
        <dsp:cNvPr id="0" name=""/>
        <dsp:cNvSpPr/>
      </dsp:nvSpPr>
      <dsp:spPr>
        <a:xfrm rot="5400000">
          <a:off x="5020428" y="1786271"/>
          <a:ext cx="1139811" cy="700332"/>
        </a:xfrm>
        <a:prstGeom prst="lef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C25B0A9-7189-4C25-BD3F-65631DD82CE0}">
      <dsp:nvSpPr>
        <dsp:cNvPr id="0" name=""/>
        <dsp:cNvSpPr/>
      </dsp:nvSpPr>
      <dsp:spPr>
        <a:xfrm>
          <a:off x="4740642" y="1501"/>
          <a:ext cx="1720114" cy="1376091"/>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 tIns="24765" rIns="24765" bIns="24765" numCol="1" spcCol="1270" anchor="ctr" anchorCtr="0">
          <a:noAutofit/>
        </a:bodyPr>
        <a:lstStyle/>
        <a:p>
          <a:pPr lvl="0" algn="ctr" defTabSz="577850">
            <a:lnSpc>
              <a:spcPct val="90000"/>
            </a:lnSpc>
            <a:spcBef>
              <a:spcPct val="0"/>
            </a:spcBef>
            <a:spcAft>
              <a:spcPct val="35000"/>
            </a:spcAft>
          </a:pPr>
          <a:r>
            <a:rPr lang="en-US" sz="1300" kern="1200" dirty="0" err="1"/>
            <a:t>Tiêu</a:t>
          </a:r>
          <a:r>
            <a:rPr lang="en-US" sz="1300" kern="1200" dirty="0"/>
            <a:t> </a:t>
          </a:r>
          <a:r>
            <a:rPr lang="en-US" sz="1300" kern="1200" dirty="0" err="1"/>
            <a:t>chí</a:t>
          </a:r>
          <a:r>
            <a:rPr lang="en-US" sz="1300" kern="1200" dirty="0"/>
            <a:t> 7. </a:t>
          </a:r>
        </a:p>
        <a:p>
          <a:pPr lvl="0" algn="ctr" defTabSz="577850">
            <a:lnSpc>
              <a:spcPct val="90000"/>
            </a:lnSpc>
            <a:spcBef>
              <a:spcPct val="0"/>
            </a:spcBef>
            <a:spcAft>
              <a:spcPct val="35000"/>
            </a:spcAft>
          </a:pPr>
          <a:r>
            <a:rPr lang="en-US" sz="1300" kern="1200" dirty="0" err="1"/>
            <a:t>Quản</a:t>
          </a:r>
          <a:r>
            <a:rPr lang="en-US" sz="1300" kern="1200" dirty="0"/>
            <a:t> </a:t>
          </a:r>
          <a:r>
            <a:rPr lang="en-US" sz="1300" kern="1200" dirty="0" err="1"/>
            <a:t>trị</a:t>
          </a:r>
          <a:r>
            <a:rPr lang="en-US" sz="1300" kern="1200" dirty="0"/>
            <a:t> </a:t>
          </a:r>
          <a:r>
            <a:rPr lang="en-US" sz="1300" kern="1200" dirty="0" err="1"/>
            <a:t>tổ</a:t>
          </a:r>
          <a:r>
            <a:rPr lang="en-US" sz="1300" kern="1200" dirty="0"/>
            <a:t> </a:t>
          </a:r>
          <a:r>
            <a:rPr lang="en-US" sz="1300" kern="1200" dirty="0" err="1"/>
            <a:t>chức</a:t>
          </a:r>
          <a:r>
            <a:rPr lang="en-US" sz="1300" kern="1200" dirty="0"/>
            <a:t>, </a:t>
          </a:r>
          <a:r>
            <a:rPr lang="en-US" sz="1300" kern="1200" dirty="0" err="1"/>
            <a:t>hành</a:t>
          </a:r>
          <a:r>
            <a:rPr lang="en-US" sz="1300" kern="1200" dirty="0"/>
            <a:t> </a:t>
          </a:r>
          <a:r>
            <a:rPr lang="en-US" sz="1300" kern="1200" dirty="0" err="1"/>
            <a:t>chính</a:t>
          </a:r>
          <a:r>
            <a:rPr lang="en-US" sz="1300" kern="1200" dirty="0"/>
            <a:t> </a:t>
          </a:r>
          <a:r>
            <a:rPr lang="en-US" sz="1300" kern="1200" dirty="0" err="1"/>
            <a:t>nhà</a:t>
          </a:r>
          <a:r>
            <a:rPr lang="en-US" sz="1300" kern="1200" dirty="0"/>
            <a:t> </a:t>
          </a:r>
          <a:r>
            <a:rPr lang="en-US" sz="1300" kern="1200" dirty="0" err="1"/>
            <a:t>trường</a:t>
          </a:r>
          <a:endParaRPr lang="en-US" sz="1300" kern="1200" dirty="0"/>
        </a:p>
      </dsp:txBody>
      <dsp:txXfrm>
        <a:off x="4780946" y="41805"/>
        <a:ext cx="1639506" cy="1295483"/>
      </dsp:txXfrm>
    </dsp:sp>
    <dsp:sp modelId="{EB9D64C7-C6EA-48E2-BC65-8DE8BD8CD02C}">
      <dsp:nvSpPr>
        <dsp:cNvPr id="0" name=""/>
        <dsp:cNvSpPr/>
      </dsp:nvSpPr>
      <dsp:spPr>
        <a:xfrm rot="7109009">
          <a:off x="6286271" y="2211558"/>
          <a:ext cx="1029751" cy="700332"/>
        </a:xfrm>
        <a:prstGeom prst="leftArrow">
          <a:avLst>
            <a:gd name="adj1" fmla="val 60000"/>
            <a:gd name="adj2" fmla="val 5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D824673-3353-4FBD-A071-EB271323BACC}">
      <dsp:nvSpPr>
        <dsp:cNvPr id="0" name=""/>
        <dsp:cNvSpPr/>
      </dsp:nvSpPr>
      <dsp:spPr>
        <a:xfrm>
          <a:off x="6790691" y="550810"/>
          <a:ext cx="1720114" cy="1376091"/>
        </a:xfrm>
        <a:prstGeom prst="roundRect">
          <a:avLst>
            <a:gd name="adj" fmla="val 10000"/>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 tIns="24765" rIns="24765" bIns="24765" numCol="1" spcCol="1270" anchor="ctr" anchorCtr="0">
          <a:noAutofit/>
        </a:bodyPr>
        <a:lstStyle/>
        <a:p>
          <a:pPr lvl="0" algn="ctr" defTabSz="577850">
            <a:lnSpc>
              <a:spcPct val="90000"/>
            </a:lnSpc>
            <a:spcBef>
              <a:spcPct val="0"/>
            </a:spcBef>
            <a:spcAft>
              <a:spcPct val="35000"/>
            </a:spcAft>
          </a:pPr>
          <a:r>
            <a:rPr lang="en-US" sz="1300" kern="1200" dirty="0" err="1"/>
            <a:t>Tiêu</a:t>
          </a:r>
          <a:r>
            <a:rPr lang="en-US" sz="1300" kern="1200" dirty="0"/>
            <a:t> </a:t>
          </a:r>
          <a:r>
            <a:rPr lang="en-US" sz="1300" kern="1200" dirty="0" err="1"/>
            <a:t>chí</a:t>
          </a:r>
          <a:r>
            <a:rPr lang="en-US" sz="1300" kern="1200" dirty="0"/>
            <a:t> 8.</a:t>
          </a:r>
        </a:p>
        <a:p>
          <a:pPr lvl="0" algn="ctr" defTabSz="577850">
            <a:lnSpc>
              <a:spcPct val="90000"/>
            </a:lnSpc>
            <a:spcBef>
              <a:spcPct val="0"/>
            </a:spcBef>
            <a:spcAft>
              <a:spcPct val="35000"/>
            </a:spcAft>
          </a:pPr>
          <a:r>
            <a:rPr lang="en-US" sz="1300" kern="1200" dirty="0"/>
            <a:t> </a:t>
          </a:r>
          <a:r>
            <a:rPr lang="en-US" sz="1300" kern="1200" dirty="0" err="1"/>
            <a:t>Quản</a:t>
          </a:r>
          <a:r>
            <a:rPr lang="en-US" sz="1300" kern="1200" dirty="0"/>
            <a:t> </a:t>
          </a:r>
          <a:r>
            <a:rPr lang="en-US" sz="1300" kern="1200" dirty="0" err="1"/>
            <a:t>trị</a:t>
          </a:r>
          <a:r>
            <a:rPr lang="en-US" sz="1300" kern="1200" dirty="0"/>
            <a:t> </a:t>
          </a:r>
          <a:r>
            <a:rPr lang="en-US" sz="1300" kern="1200" dirty="0" err="1"/>
            <a:t>tài</a:t>
          </a:r>
          <a:r>
            <a:rPr lang="en-US" sz="1300" kern="1200" dirty="0"/>
            <a:t> </a:t>
          </a:r>
          <a:r>
            <a:rPr lang="en-US" sz="1300" kern="1200" dirty="0" err="1"/>
            <a:t>chính</a:t>
          </a:r>
          <a:r>
            <a:rPr lang="en-US" sz="1300" kern="1200" dirty="0"/>
            <a:t> </a:t>
          </a:r>
          <a:r>
            <a:rPr lang="en-US" sz="1300" kern="1200" dirty="0" err="1"/>
            <a:t>nhà</a:t>
          </a:r>
          <a:r>
            <a:rPr lang="en-US" sz="1300" kern="1200" dirty="0"/>
            <a:t> </a:t>
          </a:r>
          <a:r>
            <a:rPr lang="en-US" sz="1300" kern="1200" dirty="0" err="1"/>
            <a:t>trường</a:t>
          </a:r>
          <a:endParaRPr lang="en-US" sz="1300" kern="1200" dirty="0"/>
        </a:p>
      </dsp:txBody>
      <dsp:txXfrm>
        <a:off x="6830995" y="591114"/>
        <a:ext cx="1639506" cy="1295483"/>
      </dsp:txXfrm>
    </dsp:sp>
    <dsp:sp modelId="{ADCD423D-4D6B-40C1-95BF-8EBD06AB815F}">
      <dsp:nvSpPr>
        <dsp:cNvPr id="0" name=""/>
        <dsp:cNvSpPr/>
      </dsp:nvSpPr>
      <dsp:spPr>
        <a:xfrm rot="8932127">
          <a:off x="7047422" y="3183111"/>
          <a:ext cx="1211041" cy="700332"/>
        </a:xfrm>
        <a:prstGeom prst="lef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FDA4946-7DA0-4858-A068-6B997250B3C3}">
      <dsp:nvSpPr>
        <dsp:cNvPr id="0" name=""/>
        <dsp:cNvSpPr/>
      </dsp:nvSpPr>
      <dsp:spPr>
        <a:xfrm>
          <a:off x="8291430" y="2051550"/>
          <a:ext cx="1720114" cy="1376091"/>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 tIns="24765" rIns="24765" bIns="24765" numCol="1" spcCol="1270" anchor="ctr" anchorCtr="0">
          <a:noAutofit/>
        </a:bodyPr>
        <a:lstStyle/>
        <a:p>
          <a:pPr lvl="0" algn="ctr" defTabSz="577850">
            <a:lnSpc>
              <a:spcPct val="90000"/>
            </a:lnSpc>
            <a:spcBef>
              <a:spcPct val="0"/>
            </a:spcBef>
            <a:spcAft>
              <a:spcPct val="35000"/>
            </a:spcAft>
          </a:pPr>
          <a:r>
            <a:rPr lang="en-US" sz="1300" kern="1200" dirty="0" err="1"/>
            <a:t>Tiêu</a:t>
          </a:r>
          <a:r>
            <a:rPr lang="en-US" sz="1300" kern="1200" dirty="0"/>
            <a:t> </a:t>
          </a:r>
          <a:r>
            <a:rPr lang="en-US" sz="1300" kern="1200" dirty="0" err="1"/>
            <a:t>chí</a:t>
          </a:r>
          <a:r>
            <a:rPr lang="en-US" sz="1300" kern="1200" dirty="0"/>
            <a:t> 9.</a:t>
          </a:r>
        </a:p>
        <a:p>
          <a:pPr lvl="0" algn="ctr" defTabSz="577850">
            <a:lnSpc>
              <a:spcPct val="90000"/>
            </a:lnSpc>
            <a:spcBef>
              <a:spcPct val="0"/>
            </a:spcBef>
            <a:spcAft>
              <a:spcPct val="35000"/>
            </a:spcAft>
          </a:pPr>
          <a:r>
            <a:rPr lang="en-US" sz="1300" kern="1200" dirty="0"/>
            <a:t> </a:t>
          </a:r>
          <a:r>
            <a:rPr lang="en-US" sz="1300" kern="1200" dirty="0" err="1"/>
            <a:t>Quản</a:t>
          </a:r>
          <a:r>
            <a:rPr lang="en-US" sz="1300" kern="1200" dirty="0"/>
            <a:t> </a:t>
          </a:r>
          <a:r>
            <a:rPr lang="en-US" sz="1300" kern="1200" dirty="0" err="1"/>
            <a:t>trị</a:t>
          </a:r>
          <a:r>
            <a:rPr lang="en-US" sz="1300" kern="1200" dirty="0"/>
            <a:t> </a:t>
          </a:r>
          <a:r>
            <a:rPr lang="en-US" sz="1300" kern="1200" dirty="0" err="1"/>
            <a:t>cơ</a:t>
          </a:r>
          <a:r>
            <a:rPr lang="en-US" sz="1300" kern="1200" dirty="0"/>
            <a:t> </a:t>
          </a:r>
          <a:r>
            <a:rPr lang="en-US" sz="1300" kern="1200" dirty="0" err="1"/>
            <a:t>sở</a:t>
          </a:r>
          <a:r>
            <a:rPr lang="en-US" sz="1300" kern="1200" dirty="0"/>
            <a:t> </a:t>
          </a:r>
          <a:r>
            <a:rPr lang="en-US" sz="1300" kern="1200" dirty="0" err="1"/>
            <a:t>vật</a:t>
          </a:r>
          <a:r>
            <a:rPr lang="en-US" sz="1300" kern="1200" dirty="0"/>
            <a:t> </a:t>
          </a:r>
          <a:r>
            <a:rPr lang="en-US" sz="1300" kern="1200" dirty="0" err="1"/>
            <a:t>chất</a:t>
          </a:r>
          <a:r>
            <a:rPr lang="en-US" sz="1300" kern="1200" dirty="0"/>
            <a:t>, </a:t>
          </a:r>
          <a:r>
            <a:rPr lang="en-US" sz="1300" kern="1200" dirty="0" err="1"/>
            <a:t>thiết</a:t>
          </a:r>
          <a:r>
            <a:rPr lang="en-US" sz="1300" kern="1200" dirty="0"/>
            <a:t> </a:t>
          </a:r>
          <a:r>
            <a:rPr lang="en-US" sz="1300" kern="1200" dirty="0" err="1"/>
            <a:t>bị</a:t>
          </a:r>
          <a:r>
            <a:rPr lang="en-US" sz="1300" kern="1200" dirty="0"/>
            <a:t> </a:t>
          </a:r>
          <a:r>
            <a:rPr lang="en-US" sz="1300" kern="1200" dirty="0" err="1"/>
            <a:t>và</a:t>
          </a:r>
          <a:r>
            <a:rPr lang="en-US" sz="1300" kern="1200" dirty="0"/>
            <a:t> </a:t>
          </a:r>
          <a:r>
            <a:rPr lang="en-US" sz="1300" kern="1200" dirty="0" err="1"/>
            <a:t>công</a:t>
          </a:r>
          <a:r>
            <a:rPr lang="en-US" sz="1300" kern="1200" dirty="0"/>
            <a:t> </a:t>
          </a:r>
          <a:r>
            <a:rPr lang="en-US" sz="1300" kern="1200" dirty="0" err="1"/>
            <a:t>nghệ</a:t>
          </a:r>
          <a:r>
            <a:rPr lang="en-US" sz="1300" kern="1200" dirty="0"/>
            <a:t> </a:t>
          </a:r>
          <a:r>
            <a:rPr lang="en-US" sz="1300" kern="1200" dirty="0" err="1"/>
            <a:t>trong</a:t>
          </a:r>
          <a:r>
            <a:rPr lang="en-US" sz="1300" kern="1200" dirty="0"/>
            <a:t> </a:t>
          </a:r>
          <a:r>
            <a:rPr lang="en-US" sz="1300" kern="1200" dirty="0" err="1"/>
            <a:t>dạy</a:t>
          </a:r>
          <a:r>
            <a:rPr lang="en-US" sz="1300" kern="1200" dirty="0"/>
            <a:t> </a:t>
          </a:r>
          <a:r>
            <a:rPr lang="en-US" sz="1300" kern="1200" dirty="0" err="1"/>
            <a:t>học</a:t>
          </a:r>
          <a:r>
            <a:rPr lang="en-US" sz="1300" kern="1200" dirty="0"/>
            <a:t>, </a:t>
          </a:r>
          <a:r>
            <a:rPr lang="en-US" sz="1300" kern="1200" dirty="0" err="1"/>
            <a:t>giáo</a:t>
          </a:r>
          <a:r>
            <a:rPr lang="en-US" sz="1300" kern="1200" dirty="0"/>
            <a:t> </a:t>
          </a:r>
          <a:r>
            <a:rPr lang="en-US" sz="1300" kern="1200" dirty="0" err="1"/>
            <a:t>dục</a:t>
          </a:r>
          <a:r>
            <a:rPr lang="en-US" sz="1300" kern="1200" dirty="0"/>
            <a:t> </a:t>
          </a:r>
          <a:r>
            <a:rPr lang="en-US" sz="1300" kern="1200" dirty="0" err="1"/>
            <a:t>học</a:t>
          </a:r>
          <a:r>
            <a:rPr lang="en-US" sz="1300" kern="1200" dirty="0"/>
            <a:t> </a:t>
          </a:r>
          <a:r>
            <a:rPr lang="en-US" sz="1300" kern="1200" dirty="0" err="1"/>
            <a:t>sinh</a:t>
          </a:r>
          <a:r>
            <a:rPr lang="en-US" sz="1300" kern="1200" dirty="0"/>
            <a:t> </a:t>
          </a:r>
          <a:r>
            <a:rPr lang="en-US" sz="1300" kern="1200" dirty="0" err="1"/>
            <a:t>của</a:t>
          </a:r>
          <a:r>
            <a:rPr lang="en-US" sz="1300" kern="1200" dirty="0"/>
            <a:t> </a:t>
          </a:r>
          <a:r>
            <a:rPr lang="en-US" sz="1300" kern="1200" dirty="0" err="1"/>
            <a:t>nhà</a:t>
          </a:r>
          <a:r>
            <a:rPr lang="en-US" sz="1300" kern="1200" dirty="0"/>
            <a:t> </a:t>
          </a:r>
          <a:r>
            <a:rPr lang="en-US" sz="1300" kern="1200" dirty="0" err="1"/>
            <a:t>trường</a:t>
          </a:r>
          <a:endParaRPr lang="en-US" sz="1300" kern="1200" dirty="0"/>
        </a:p>
      </dsp:txBody>
      <dsp:txXfrm>
        <a:off x="8331734" y="2091854"/>
        <a:ext cx="1639506" cy="1295483"/>
      </dsp:txXfrm>
    </dsp:sp>
    <dsp:sp modelId="{296366BD-FD5C-4E58-954A-8CC9F338183B}">
      <dsp:nvSpPr>
        <dsp:cNvPr id="0" name=""/>
        <dsp:cNvSpPr/>
      </dsp:nvSpPr>
      <dsp:spPr>
        <a:xfrm rot="10975187">
          <a:off x="7133514" y="4454822"/>
          <a:ext cx="1552564" cy="700332"/>
        </a:xfrm>
        <a:prstGeom prst="lef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EBCD5BF-DC46-4452-B814-ABB63A55DB3D}">
      <dsp:nvSpPr>
        <dsp:cNvPr id="0" name=""/>
        <dsp:cNvSpPr/>
      </dsp:nvSpPr>
      <dsp:spPr>
        <a:xfrm>
          <a:off x="8840739" y="4101598"/>
          <a:ext cx="1720114" cy="1376091"/>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 tIns="24765" rIns="24765" bIns="24765" numCol="1" spcCol="1270" anchor="ctr" anchorCtr="0">
          <a:noAutofit/>
        </a:bodyPr>
        <a:lstStyle/>
        <a:p>
          <a:pPr lvl="0" algn="ctr" defTabSz="577850">
            <a:lnSpc>
              <a:spcPct val="90000"/>
            </a:lnSpc>
            <a:spcBef>
              <a:spcPct val="0"/>
            </a:spcBef>
            <a:spcAft>
              <a:spcPct val="35000"/>
            </a:spcAft>
          </a:pPr>
          <a:r>
            <a:rPr lang="en-US" sz="1300" kern="1200" dirty="0" err="1"/>
            <a:t>Tiêu</a:t>
          </a:r>
          <a:r>
            <a:rPr lang="en-US" sz="1300" kern="1200" dirty="0"/>
            <a:t> </a:t>
          </a:r>
          <a:r>
            <a:rPr lang="en-US" sz="1300" kern="1200" dirty="0" err="1"/>
            <a:t>chí</a:t>
          </a:r>
          <a:r>
            <a:rPr lang="en-US" sz="1300" kern="1200" dirty="0"/>
            <a:t> 10.</a:t>
          </a:r>
        </a:p>
        <a:p>
          <a:pPr lvl="0" algn="ctr" defTabSz="577850">
            <a:lnSpc>
              <a:spcPct val="90000"/>
            </a:lnSpc>
            <a:spcBef>
              <a:spcPct val="0"/>
            </a:spcBef>
            <a:spcAft>
              <a:spcPct val="35000"/>
            </a:spcAft>
          </a:pPr>
          <a:r>
            <a:rPr lang="en-US" sz="1300" kern="1200" dirty="0"/>
            <a:t> </a:t>
          </a:r>
          <a:r>
            <a:rPr lang="en-US" sz="1300" kern="1200" dirty="0" err="1"/>
            <a:t>Quản</a:t>
          </a:r>
          <a:r>
            <a:rPr lang="en-US" sz="1300" kern="1200" dirty="0"/>
            <a:t> </a:t>
          </a:r>
          <a:r>
            <a:rPr lang="en-US" sz="1300" kern="1200" dirty="0" err="1"/>
            <a:t>trị</a:t>
          </a:r>
          <a:r>
            <a:rPr lang="en-US" sz="1300" kern="1200" dirty="0"/>
            <a:t> </a:t>
          </a:r>
          <a:r>
            <a:rPr lang="en-US" sz="1300" kern="1200" dirty="0" err="1"/>
            <a:t>chất</a:t>
          </a:r>
          <a:r>
            <a:rPr lang="en-US" sz="1300" kern="1200" dirty="0"/>
            <a:t> </a:t>
          </a:r>
          <a:r>
            <a:rPr lang="en-US" sz="1300" kern="1200" dirty="0" err="1"/>
            <a:t>lượng</a:t>
          </a:r>
          <a:r>
            <a:rPr lang="en-US" sz="1300" kern="1200" dirty="0"/>
            <a:t> </a:t>
          </a:r>
          <a:r>
            <a:rPr lang="en-US" sz="1300" kern="1200" dirty="0" err="1"/>
            <a:t>giáo</a:t>
          </a:r>
          <a:r>
            <a:rPr lang="en-US" sz="1300" kern="1200" dirty="0"/>
            <a:t> </a:t>
          </a:r>
          <a:r>
            <a:rPr lang="en-US" sz="1300" kern="1200" dirty="0" err="1"/>
            <a:t>dục</a:t>
          </a:r>
          <a:r>
            <a:rPr lang="en-US" sz="1300" kern="1200" dirty="0"/>
            <a:t> </a:t>
          </a:r>
          <a:r>
            <a:rPr lang="en-US" sz="1300" kern="1200" dirty="0" err="1"/>
            <a:t>trong</a:t>
          </a:r>
          <a:r>
            <a:rPr lang="en-US" sz="1300" kern="1200" dirty="0"/>
            <a:t> </a:t>
          </a:r>
          <a:r>
            <a:rPr lang="en-US" sz="1300" kern="1200" dirty="0" err="1"/>
            <a:t>nhà</a:t>
          </a:r>
          <a:r>
            <a:rPr lang="en-US" sz="1300" kern="1200" dirty="0"/>
            <a:t> </a:t>
          </a:r>
          <a:r>
            <a:rPr lang="en-US" sz="1300" kern="1200" dirty="0" err="1"/>
            <a:t>trường</a:t>
          </a:r>
          <a:endParaRPr lang="en-US" sz="1300" kern="1200" dirty="0"/>
        </a:p>
      </dsp:txBody>
      <dsp:txXfrm>
        <a:off x="8881043" y="4141902"/>
        <a:ext cx="1639506" cy="1295483"/>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2A19B-2F18-406C-B836-EEC010281EF6}">
      <dsp:nvSpPr>
        <dsp:cNvPr id="0" name=""/>
        <dsp:cNvSpPr/>
      </dsp:nvSpPr>
      <dsp:spPr>
        <a:xfrm>
          <a:off x="617219" y="0"/>
          <a:ext cx="6995160" cy="4851400"/>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B9C7C6-110F-4B63-8879-DCA4945F5A2D}">
      <dsp:nvSpPr>
        <dsp:cNvPr id="0" name=""/>
        <dsp:cNvSpPr/>
      </dsp:nvSpPr>
      <dsp:spPr>
        <a:xfrm>
          <a:off x="278874" y="1455420"/>
          <a:ext cx="2468880" cy="194056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a:t>MỨC ĐẠT</a:t>
          </a:r>
        </a:p>
        <a:p>
          <a:pPr lvl="0" algn="l" defTabSz="755650">
            <a:lnSpc>
              <a:spcPct val="90000"/>
            </a:lnSpc>
            <a:spcBef>
              <a:spcPct val="0"/>
            </a:spcBef>
            <a:spcAft>
              <a:spcPct val="35000"/>
            </a:spcAft>
          </a:pPr>
          <a:r>
            <a:rPr lang="en-US" sz="1700" kern="1200" dirty="0"/>
            <a:t>-</a:t>
          </a:r>
          <a:r>
            <a:rPr lang="en-US" sz="1700" kern="1200" dirty="0" err="1"/>
            <a:t>Tổ</a:t>
          </a:r>
          <a:r>
            <a:rPr lang="en-US" sz="1700" kern="1200" dirty="0"/>
            <a:t> </a:t>
          </a:r>
          <a:r>
            <a:rPr lang="en-US" sz="1700" kern="1200" dirty="0" err="1"/>
            <a:t>chức</a:t>
          </a:r>
          <a:r>
            <a:rPr lang="en-US" sz="1700" kern="1200" dirty="0"/>
            <a:t> </a:t>
          </a:r>
          <a:r>
            <a:rPr lang="en-US" sz="1700" kern="1200" dirty="0" err="1"/>
            <a:t>xây</a:t>
          </a:r>
          <a:r>
            <a:rPr lang="en-US" sz="1700" kern="1200" dirty="0"/>
            <a:t> </a:t>
          </a:r>
          <a:r>
            <a:rPr lang="en-US" sz="1700" kern="1200" dirty="0" err="1"/>
            <a:t>dựng</a:t>
          </a:r>
          <a:r>
            <a:rPr lang="en-US" sz="1700" kern="1200" dirty="0"/>
            <a:t> </a:t>
          </a:r>
          <a:r>
            <a:rPr lang="en-US" sz="1700" kern="1200" dirty="0" err="1"/>
            <a:t>kế</a:t>
          </a:r>
          <a:r>
            <a:rPr lang="en-US" sz="1700" kern="1200" dirty="0"/>
            <a:t> </a:t>
          </a:r>
          <a:r>
            <a:rPr lang="en-US" sz="1700" kern="1200" dirty="0" err="1"/>
            <a:t>hoạch</a:t>
          </a:r>
          <a:r>
            <a:rPr lang="en-US" sz="1700" kern="1200" dirty="0"/>
            <a:t> </a:t>
          </a:r>
          <a:r>
            <a:rPr lang="en-US" sz="1700" kern="1200" dirty="0" err="1"/>
            <a:t>của</a:t>
          </a:r>
          <a:r>
            <a:rPr lang="en-US" sz="1700" kern="1200" dirty="0"/>
            <a:t> </a:t>
          </a:r>
          <a:r>
            <a:rPr lang="en-US" sz="1700" kern="1200" dirty="0" err="1"/>
            <a:t>trường</a:t>
          </a:r>
          <a:r>
            <a:rPr lang="en-US" sz="1700" kern="1200" dirty="0"/>
            <a:t>, </a:t>
          </a:r>
          <a:r>
            <a:rPr lang="en-US" sz="1700" kern="1200" dirty="0" err="1"/>
            <a:t>tổ</a:t>
          </a:r>
          <a:r>
            <a:rPr lang="en-US" sz="1700" kern="1200" dirty="0"/>
            <a:t> </a:t>
          </a:r>
          <a:r>
            <a:rPr lang="en-US" sz="1700" kern="1200" dirty="0" err="1"/>
            <a:t>chuyên</a:t>
          </a:r>
          <a:r>
            <a:rPr lang="en-US" sz="1700" kern="1200" dirty="0"/>
            <a:t> </a:t>
          </a:r>
          <a:r>
            <a:rPr lang="en-US" sz="1700" kern="1200" dirty="0" err="1"/>
            <a:t>môn</a:t>
          </a:r>
          <a:r>
            <a:rPr lang="en-US" sz="1700" kern="1200" dirty="0"/>
            <a:t>, </a:t>
          </a:r>
          <a:r>
            <a:rPr lang="en-US" sz="1700" kern="1200" dirty="0" err="1"/>
            <a:t>cá</a:t>
          </a:r>
          <a:r>
            <a:rPr lang="en-US" sz="1700" kern="1200" dirty="0"/>
            <a:t> </a:t>
          </a:r>
          <a:r>
            <a:rPr lang="en-US" sz="1700" kern="1200" dirty="0" err="1"/>
            <a:t>nhân</a:t>
          </a:r>
          <a:r>
            <a:rPr lang="en-US" sz="1700" kern="1200" dirty="0"/>
            <a:t> </a:t>
          </a:r>
          <a:r>
            <a:rPr lang="en-US" sz="1700" kern="1200" dirty="0" err="1"/>
            <a:t>theo</a:t>
          </a:r>
          <a:r>
            <a:rPr lang="en-US" sz="1700" kern="1200" dirty="0"/>
            <a:t> </a:t>
          </a:r>
          <a:r>
            <a:rPr lang="en-US" sz="1700" kern="1200" dirty="0" err="1"/>
            <a:t>quy</a:t>
          </a:r>
          <a:r>
            <a:rPr lang="en-US" sz="1700" kern="1200" dirty="0"/>
            <a:t> </a:t>
          </a:r>
          <a:r>
            <a:rPr lang="en-US" sz="1700" kern="1200" dirty="0" err="1"/>
            <a:t>định</a:t>
          </a:r>
          <a:endParaRPr lang="en-US" sz="1700" kern="1200" dirty="0"/>
        </a:p>
        <a:p>
          <a:pPr lvl="0" algn="l" defTabSz="755650">
            <a:lnSpc>
              <a:spcPct val="90000"/>
            </a:lnSpc>
            <a:spcBef>
              <a:spcPct val="0"/>
            </a:spcBef>
            <a:spcAft>
              <a:spcPct val="35000"/>
            </a:spcAft>
          </a:pPr>
          <a:r>
            <a:rPr lang="en-US" sz="1700" kern="1200" dirty="0"/>
            <a:t>-</a:t>
          </a:r>
        </a:p>
      </dsp:txBody>
      <dsp:txXfrm>
        <a:off x="373604" y="1550150"/>
        <a:ext cx="2279420" cy="1751100"/>
      </dsp:txXfrm>
    </dsp:sp>
    <dsp:sp modelId="{F7C69D7B-7C4E-4B96-8910-EE615B5FC344}">
      <dsp:nvSpPr>
        <dsp:cNvPr id="0" name=""/>
        <dsp:cNvSpPr/>
      </dsp:nvSpPr>
      <dsp:spPr>
        <a:xfrm>
          <a:off x="2880359" y="1455420"/>
          <a:ext cx="2468880" cy="1940560"/>
        </a:xfrm>
        <a:prstGeom prst="roundRect">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a:t>MỨC KHÁ</a:t>
          </a:r>
        </a:p>
        <a:p>
          <a:pPr lvl="0" algn="ctr" defTabSz="889000">
            <a:lnSpc>
              <a:spcPct val="90000"/>
            </a:lnSpc>
            <a:spcBef>
              <a:spcPct val="0"/>
            </a:spcBef>
            <a:spcAft>
              <a:spcPct val="35000"/>
            </a:spcAft>
          </a:pPr>
          <a:r>
            <a:rPr lang="en-US" sz="2000" kern="1200" dirty="0" err="1"/>
            <a:t>đổi</a:t>
          </a:r>
          <a:r>
            <a:rPr lang="en-US" sz="2000" kern="1200" dirty="0"/>
            <a:t> </a:t>
          </a:r>
          <a:r>
            <a:rPr lang="en-US" sz="2000" kern="1200" dirty="0" err="1"/>
            <a:t>mới</a:t>
          </a:r>
          <a:r>
            <a:rPr lang="en-US" sz="2000" kern="1200" dirty="0"/>
            <a:t>, </a:t>
          </a:r>
          <a:r>
            <a:rPr lang="en-US" sz="2000" kern="1200" dirty="0" err="1"/>
            <a:t>sáng</a:t>
          </a:r>
          <a:r>
            <a:rPr lang="en-US" sz="2000" kern="1200" dirty="0"/>
            <a:t> </a:t>
          </a:r>
          <a:r>
            <a:rPr lang="en-US" sz="2000" kern="1200" dirty="0" err="1"/>
            <a:t>tạo</a:t>
          </a:r>
          <a:r>
            <a:rPr lang="en-US" sz="2000" kern="1200" dirty="0"/>
            <a:t> </a:t>
          </a:r>
          <a:r>
            <a:rPr lang="en-US" sz="2000" kern="1200" dirty="0" err="1"/>
            <a:t>trong</a:t>
          </a:r>
          <a:r>
            <a:rPr lang="en-US" sz="2000" kern="1200" dirty="0"/>
            <a:t> </a:t>
          </a:r>
          <a:r>
            <a:rPr lang="en-US" sz="2000" kern="1200" dirty="0" err="1"/>
            <a:t>xây</a:t>
          </a:r>
          <a:r>
            <a:rPr lang="en-US" sz="2000" kern="1200" dirty="0"/>
            <a:t> </a:t>
          </a:r>
          <a:r>
            <a:rPr lang="en-US" sz="2000" kern="1200" dirty="0" err="1"/>
            <a:t>dựng</a:t>
          </a:r>
          <a:r>
            <a:rPr lang="en-US" sz="2000" kern="1200" dirty="0"/>
            <a:t>, </a:t>
          </a:r>
          <a:r>
            <a:rPr lang="en-US" sz="2000" kern="1200" dirty="0" err="1"/>
            <a:t>chỉ</a:t>
          </a:r>
          <a:r>
            <a:rPr lang="en-US" sz="2000" kern="1200" dirty="0"/>
            <a:t> </a:t>
          </a:r>
          <a:r>
            <a:rPr lang="en-US" sz="2000" kern="1200" dirty="0" err="1"/>
            <a:t>đạo</a:t>
          </a:r>
          <a:r>
            <a:rPr lang="en-US" sz="2000" kern="1200" dirty="0"/>
            <a:t> </a:t>
          </a:r>
          <a:r>
            <a:rPr lang="en-US" sz="2000" kern="1200" dirty="0" err="1"/>
            <a:t>lập</a:t>
          </a:r>
          <a:r>
            <a:rPr lang="en-US" sz="2000" kern="1200" dirty="0"/>
            <a:t> </a:t>
          </a:r>
          <a:r>
            <a:rPr lang="en-US" sz="2000" kern="1200" dirty="0" err="1"/>
            <a:t>kế</a:t>
          </a:r>
          <a:r>
            <a:rPr lang="en-US" sz="2000" kern="1200" dirty="0"/>
            <a:t> </a:t>
          </a:r>
          <a:r>
            <a:rPr lang="en-US" sz="2000" kern="1200" dirty="0" err="1"/>
            <a:t>hoạch</a:t>
          </a:r>
          <a:r>
            <a:rPr lang="en-US" sz="2000" kern="1200" dirty="0"/>
            <a:t>, </a:t>
          </a:r>
          <a:r>
            <a:rPr lang="en-US" sz="2000" kern="1200" dirty="0" err="1"/>
            <a:t>điều</a:t>
          </a:r>
          <a:r>
            <a:rPr lang="en-US" sz="2000" kern="1200" dirty="0"/>
            <a:t> </a:t>
          </a:r>
          <a:r>
            <a:rPr lang="en-US" sz="2000" kern="1200" dirty="0" err="1"/>
            <a:t>chỉnh</a:t>
          </a:r>
          <a:r>
            <a:rPr lang="en-US" sz="2000" kern="1200" dirty="0"/>
            <a:t>  </a:t>
          </a:r>
          <a:r>
            <a:rPr lang="en-US" sz="2000" kern="1200" dirty="0" err="1"/>
            <a:t>kế</a:t>
          </a:r>
          <a:r>
            <a:rPr lang="en-US" sz="2000" kern="1200" dirty="0"/>
            <a:t> </a:t>
          </a:r>
          <a:r>
            <a:rPr lang="en-US" sz="2000" kern="1200" dirty="0" err="1"/>
            <a:t>hoạch</a:t>
          </a:r>
          <a:endParaRPr lang="en-US" sz="2000" kern="1200" dirty="0"/>
        </a:p>
      </dsp:txBody>
      <dsp:txXfrm>
        <a:off x="2975089" y="1550150"/>
        <a:ext cx="2279420" cy="1751100"/>
      </dsp:txXfrm>
    </dsp:sp>
    <dsp:sp modelId="{DA77809B-6729-456F-8231-F0AB83B553CF}">
      <dsp:nvSpPr>
        <dsp:cNvPr id="0" name=""/>
        <dsp:cNvSpPr/>
      </dsp:nvSpPr>
      <dsp:spPr>
        <a:xfrm>
          <a:off x="5322156" y="1455420"/>
          <a:ext cx="2468880" cy="1940560"/>
        </a:xfrm>
        <a:prstGeom prst="roundRect">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a:t>MỨC TỐT</a:t>
          </a:r>
        </a:p>
        <a:p>
          <a:pPr lvl="0" algn="ctr" defTabSz="533400">
            <a:lnSpc>
              <a:spcPct val="90000"/>
            </a:lnSpc>
            <a:spcBef>
              <a:spcPct val="0"/>
            </a:spcBef>
            <a:spcAft>
              <a:spcPct val="35000"/>
            </a:spcAft>
          </a:pPr>
          <a:r>
            <a:rPr lang="en-US" sz="2000" kern="1200" dirty="0" err="1"/>
            <a:t>hướng</a:t>
          </a:r>
          <a:r>
            <a:rPr lang="en-US" sz="2000" kern="1200" dirty="0"/>
            <a:t> </a:t>
          </a:r>
          <a:r>
            <a:rPr lang="en-US" sz="2000" kern="1200" dirty="0" err="1"/>
            <a:t>dẫn</a:t>
          </a:r>
          <a:r>
            <a:rPr lang="en-US" sz="2000" kern="1200" dirty="0"/>
            <a:t>, </a:t>
          </a:r>
          <a:r>
            <a:rPr lang="en-US" sz="2000" kern="1200" dirty="0" err="1"/>
            <a:t>hỗ</a:t>
          </a:r>
          <a:r>
            <a:rPr lang="en-US" sz="2000" kern="1200" dirty="0"/>
            <a:t> </a:t>
          </a:r>
          <a:r>
            <a:rPr lang="en-US" sz="2000" kern="1200" dirty="0" err="1"/>
            <a:t>trợ</a:t>
          </a:r>
          <a:r>
            <a:rPr lang="en-US" sz="2000" kern="1200" dirty="0"/>
            <a:t> </a:t>
          </a:r>
          <a:r>
            <a:rPr lang="en-US" sz="2000" kern="1200" dirty="0" err="1"/>
            <a:t>đồng</a:t>
          </a:r>
          <a:r>
            <a:rPr lang="en-US" sz="2000" kern="1200" dirty="0"/>
            <a:t> </a:t>
          </a:r>
          <a:r>
            <a:rPr lang="en-US" sz="2000" kern="1200" dirty="0" err="1"/>
            <a:t>nghiệp</a:t>
          </a:r>
          <a:r>
            <a:rPr lang="en-US" sz="2000" kern="1200" dirty="0"/>
            <a:t> </a:t>
          </a:r>
          <a:r>
            <a:rPr lang="en-US" sz="2000" kern="1200" dirty="0" err="1"/>
            <a:t>về</a:t>
          </a:r>
          <a:r>
            <a:rPr lang="en-US" sz="2000" kern="1200" dirty="0"/>
            <a:t> </a:t>
          </a:r>
          <a:r>
            <a:rPr lang="en-US" sz="2000" kern="1200" dirty="0" err="1"/>
            <a:t>lập</a:t>
          </a:r>
          <a:r>
            <a:rPr lang="en-US" sz="2000" kern="1200" dirty="0"/>
            <a:t> </a:t>
          </a:r>
          <a:r>
            <a:rPr lang="en-US" sz="2000" kern="1200" dirty="0" err="1"/>
            <a:t>kế</a:t>
          </a:r>
          <a:r>
            <a:rPr lang="en-US" sz="2000" kern="1200" dirty="0"/>
            <a:t> </a:t>
          </a:r>
          <a:r>
            <a:rPr lang="en-US" sz="2000" kern="1200" dirty="0" err="1"/>
            <a:t>hoạch</a:t>
          </a:r>
          <a:endParaRPr lang="en-US" sz="1200" kern="1200" dirty="0"/>
        </a:p>
      </dsp:txBody>
      <dsp:txXfrm>
        <a:off x="5416886" y="1550150"/>
        <a:ext cx="2279420" cy="1751100"/>
      </dsp:txXfrm>
    </dsp:sp>
  </dsp:spTree>
</dsp:drawing>
</file>

<file path=ppt/diagrams/layout1.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10.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6.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8.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9.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4.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6.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8.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8.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4E5FA92-C173-4B29-A139-8846806758F1}" type="datetimeFigureOut">
              <a:rPr lang="en-US" smtClean="0"/>
              <a:t>12/11/2018</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A2D7F04-92E5-4ED4-8307-D6E00FF5AFF3}" type="slidenum">
              <a:rPr lang="en-US" smtClean="0"/>
              <a:t>‹#›</a:t>
            </a:fld>
            <a:endParaRPr lang="en-US"/>
          </a:p>
        </p:txBody>
      </p:sp>
    </p:spTree>
    <p:extLst>
      <p:ext uri="{BB962C8B-B14F-4D97-AF65-F5344CB8AC3E}">
        <p14:creationId xmlns:p14="http://schemas.microsoft.com/office/powerpoint/2010/main" val="1398389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kumimoji="1" lang="en-US" altLang="ja-JP" smtClean="0"/>
              <a:t>Good afternoon, ladies and gentlemens. </a:t>
            </a:r>
            <a:endParaRPr kumimoji="1" lang="ja-JP" altLang="ja-JP" smtClean="0"/>
          </a:p>
          <a:p>
            <a:pPr eaLnBrk="1" hangingPunct="1">
              <a:spcBef>
                <a:spcPct val="0"/>
              </a:spcBef>
            </a:pPr>
            <a:r>
              <a:rPr kumimoji="1" lang="en-US" altLang="ja-JP" smtClean="0"/>
              <a:t>My name is Tran Kieu Huong, I am a Doctor of Philosophy candidate in Department of geography in University of Natural Sciences. Topic of my doctoral thesis is Integrated Water Resource Management in Ca River Basin</a:t>
            </a:r>
            <a:endParaRPr kumimoji="1" lang="ja-JP" altLang="ja-JP" smtClean="0"/>
          </a:p>
          <a:p>
            <a:pPr eaLnBrk="1" hangingPunct="1">
              <a:spcBef>
                <a:spcPct val="0"/>
              </a:spcBef>
            </a:pPr>
            <a:r>
              <a:rPr kumimoji="1" lang="en-US" altLang="ja-JP" smtClean="0"/>
              <a:t>Therefor, Today, I would like to present to you topic with the title Integrated Water Resource Management in the River Basin.</a:t>
            </a:r>
            <a:endParaRPr kumimoji="1" lang="ja-JP" altLang="ja-JP" smtClean="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B0B23C2-CBAA-4CBF-BA62-6B5EB40A7D43}" type="slidenum">
              <a:rPr kumimoji="1" lang="ja-JP" altLang="en-US"/>
              <a:pPr/>
              <a:t>1</a:t>
            </a:fld>
            <a:endParaRPr kumimoji="1" lang="ja-JP"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kumimoji="1" lang="en-US" altLang="ja-JP" sz="1200" kern="1200" dirty="0" smtClean="0">
                <a:solidFill>
                  <a:schemeClr val="tx1"/>
                </a:solidFill>
                <a:effectLst/>
                <a:latin typeface="+mn-lt"/>
                <a:ea typeface="+mn-ea"/>
                <a:cs typeface="+mn-cs"/>
              </a:rPr>
              <a:t>Firstly I will talk about the important of</a:t>
            </a:r>
            <a:r>
              <a:rPr kumimoji="1" lang="en-US" altLang="ja-JP" sz="1200" kern="1200" baseline="0" dirty="0" smtClean="0">
                <a:solidFill>
                  <a:schemeClr val="tx1"/>
                </a:solidFill>
                <a:effectLst/>
                <a:latin typeface="+mn-lt"/>
                <a:ea typeface="+mn-ea"/>
                <a:cs typeface="+mn-cs"/>
              </a:rPr>
              <a:t> IWRM</a:t>
            </a:r>
            <a:endParaRPr lang="en-US" altLang="ja-JP" dirty="0" smtClean="0"/>
          </a:p>
          <a:p>
            <a:pPr marL="285750" indent="-285750">
              <a:buBlip>
                <a:blip r:embed="rId3"/>
              </a:buBlip>
            </a:pPr>
            <a:r>
              <a:rPr lang="en-US" altLang="ja-JP" dirty="0" smtClean="0"/>
              <a:t>Every 8 seconds, a child dies from a water-related disease.</a:t>
            </a:r>
          </a:p>
          <a:p>
            <a:pPr marL="285750" indent="-285750">
              <a:buBlip>
                <a:blip r:embed="rId3"/>
              </a:buBlip>
            </a:pPr>
            <a:r>
              <a:rPr lang="en-US" altLang="ja-JP" dirty="0" smtClean="0"/>
              <a:t>50% of people in developing countries suffer from one or more </a:t>
            </a:r>
            <a:r>
              <a:rPr lang="en-US" altLang="ja-JP" dirty="0" err="1" smtClean="0"/>
              <a:t>waterrelated</a:t>
            </a:r>
            <a:r>
              <a:rPr lang="en-US" altLang="ja-JP" dirty="0" smtClean="0"/>
              <a:t> diseases.</a:t>
            </a:r>
          </a:p>
          <a:p>
            <a:endParaRPr kumimoji="1" lang="ja-JP" altLang="en-US" dirty="0"/>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48</a:t>
            </a:fld>
            <a:endParaRPr kumimoji="1" lang="ja-JP" altLang="en-US"/>
          </a:p>
        </p:txBody>
      </p:sp>
    </p:spTree>
    <p:extLst>
      <p:ext uri="{BB962C8B-B14F-4D97-AF65-F5344CB8AC3E}">
        <p14:creationId xmlns:p14="http://schemas.microsoft.com/office/powerpoint/2010/main" val="3605094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kumimoji="1" lang="en-US" altLang="ja-JP" sz="1200" kern="1200" dirty="0" smtClean="0">
                <a:solidFill>
                  <a:schemeClr val="tx1"/>
                </a:solidFill>
                <a:effectLst/>
                <a:latin typeface="+mn-lt"/>
                <a:ea typeface="+mn-ea"/>
                <a:cs typeface="+mn-cs"/>
              </a:rPr>
              <a:t>Firstly I will talk about the important of</a:t>
            </a:r>
            <a:r>
              <a:rPr kumimoji="1" lang="en-US" altLang="ja-JP" sz="1200" kern="1200" baseline="0" dirty="0" smtClean="0">
                <a:solidFill>
                  <a:schemeClr val="tx1"/>
                </a:solidFill>
                <a:effectLst/>
                <a:latin typeface="+mn-lt"/>
                <a:ea typeface="+mn-ea"/>
                <a:cs typeface="+mn-cs"/>
              </a:rPr>
              <a:t> IWRM</a:t>
            </a:r>
            <a:endParaRPr lang="en-US" altLang="ja-JP" dirty="0" smtClean="0"/>
          </a:p>
          <a:p>
            <a:pPr marL="285750" indent="-285750">
              <a:buBlip>
                <a:blip r:embed="rId3"/>
              </a:buBlip>
            </a:pPr>
            <a:r>
              <a:rPr lang="en-US" altLang="ja-JP" dirty="0" smtClean="0"/>
              <a:t>Every 8 seconds, a child dies from a water-related disease.</a:t>
            </a:r>
          </a:p>
          <a:p>
            <a:pPr marL="285750" indent="-285750">
              <a:buBlip>
                <a:blip r:embed="rId3"/>
              </a:buBlip>
            </a:pPr>
            <a:r>
              <a:rPr lang="en-US" altLang="ja-JP" dirty="0" smtClean="0"/>
              <a:t>50% of people in developing countries suffer from one or more </a:t>
            </a:r>
            <a:r>
              <a:rPr lang="en-US" altLang="ja-JP" dirty="0" err="1" smtClean="0"/>
              <a:t>waterrelated</a:t>
            </a:r>
            <a:r>
              <a:rPr lang="en-US" altLang="ja-JP" dirty="0" smtClean="0"/>
              <a:t> diseases.</a:t>
            </a:r>
          </a:p>
          <a:p>
            <a:endParaRPr kumimoji="1" lang="ja-JP" altLang="en-US" dirty="0"/>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49</a:t>
            </a:fld>
            <a:endParaRPr kumimoji="1" lang="ja-JP" altLang="en-US"/>
          </a:p>
        </p:txBody>
      </p:sp>
    </p:spTree>
    <p:extLst>
      <p:ext uri="{BB962C8B-B14F-4D97-AF65-F5344CB8AC3E}">
        <p14:creationId xmlns:p14="http://schemas.microsoft.com/office/powerpoint/2010/main" val="3605094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kumimoji="1" lang="en-US" altLang="ja-JP" sz="1200" kern="1200" dirty="0" smtClean="0">
                <a:solidFill>
                  <a:schemeClr val="tx1"/>
                </a:solidFill>
                <a:effectLst/>
                <a:latin typeface="+mn-lt"/>
                <a:ea typeface="+mn-ea"/>
                <a:cs typeface="+mn-cs"/>
              </a:rPr>
              <a:t>Firstly I will talk about the important of</a:t>
            </a:r>
            <a:r>
              <a:rPr kumimoji="1" lang="en-US" altLang="ja-JP" sz="1200" kern="1200" baseline="0" dirty="0" smtClean="0">
                <a:solidFill>
                  <a:schemeClr val="tx1"/>
                </a:solidFill>
                <a:effectLst/>
                <a:latin typeface="+mn-lt"/>
                <a:ea typeface="+mn-ea"/>
                <a:cs typeface="+mn-cs"/>
              </a:rPr>
              <a:t> IWRM</a:t>
            </a:r>
            <a:endParaRPr lang="en-US" altLang="ja-JP" dirty="0" smtClean="0"/>
          </a:p>
          <a:p>
            <a:pPr marL="285750" indent="-285750">
              <a:buBlip>
                <a:blip r:embed="rId3"/>
              </a:buBlip>
            </a:pPr>
            <a:r>
              <a:rPr lang="en-US" altLang="ja-JP" dirty="0" smtClean="0"/>
              <a:t>Every 8 seconds, a child dies from a water-related disease.</a:t>
            </a:r>
          </a:p>
          <a:p>
            <a:pPr marL="285750" indent="-285750">
              <a:buBlip>
                <a:blip r:embed="rId3"/>
              </a:buBlip>
            </a:pPr>
            <a:r>
              <a:rPr lang="en-US" altLang="ja-JP" dirty="0" smtClean="0"/>
              <a:t>50% of people in developing countries suffer from one or more </a:t>
            </a:r>
            <a:r>
              <a:rPr lang="en-US" altLang="ja-JP" dirty="0" err="1" smtClean="0"/>
              <a:t>waterrelated</a:t>
            </a:r>
            <a:r>
              <a:rPr lang="en-US" altLang="ja-JP" dirty="0" smtClean="0"/>
              <a:t> diseases.</a:t>
            </a:r>
          </a:p>
          <a:p>
            <a:endParaRPr kumimoji="1" lang="ja-JP" altLang="en-US" dirty="0"/>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50</a:t>
            </a:fld>
            <a:endParaRPr kumimoji="1" lang="ja-JP" altLang="en-US"/>
          </a:p>
        </p:txBody>
      </p:sp>
    </p:spTree>
    <p:extLst>
      <p:ext uri="{BB962C8B-B14F-4D97-AF65-F5344CB8AC3E}">
        <p14:creationId xmlns:p14="http://schemas.microsoft.com/office/powerpoint/2010/main" val="3605094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eaLnBrk="1" fontAlgn="auto" hangingPunct="1">
              <a:spcBef>
                <a:spcPts val="0"/>
              </a:spcBef>
              <a:spcAft>
                <a:spcPts val="0"/>
              </a:spcAft>
              <a:defRPr/>
            </a:pPr>
            <a:r>
              <a:rPr kumimoji="1" lang="en-US" altLang="ja-JP" dirty="0" smtClean="0"/>
              <a:t>Firstly I will talk about the important of IWRM</a:t>
            </a:r>
            <a:endParaRPr lang="en-US" altLang="ja-JP" dirty="0" smtClean="0"/>
          </a:p>
          <a:p>
            <a:pPr marL="285750" indent="-285750" eaLnBrk="1" fontAlgn="auto" hangingPunct="1">
              <a:spcBef>
                <a:spcPts val="0"/>
              </a:spcBef>
              <a:spcAft>
                <a:spcPts val="0"/>
              </a:spcAft>
              <a:buFontTx/>
              <a:buBlip>
                <a:blip r:embed="rId3"/>
              </a:buBlip>
              <a:defRPr/>
            </a:pPr>
            <a:r>
              <a:rPr lang="en-US" altLang="ja-JP" dirty="0" smtClean="0"/>
              <a:t>Every 8 seconds, a child dies from a water-related disease.</a:t>
            </a:r>
          </a:p>
          <a:p>
            <a:pPr marL="285750" indent="-285750" eaLnBrk="1" fontAlgn="auto" hangingPunct="1">
              <a:spcBef>
                <a:spcPts val="0"/>
              </a:spcBef>
              <a:spcAft>
                <a:spcPts val="0"/>
              </a:spcAft>
              <a:buFontTx/>
              <a:buBlip>
                <a:blip r:embed="rId3"/>
              </a:buBlip>
              <a:defRPr/>
            </a:pPr>
            <a:r>
              <a:rPr lang="en-US" altLang="ja-JP" dirty="0" smtClean="0"/>
              <a:t>50% of people in developing countries suffer from one or more </a:t>
            </a:r>
            <a:r>
              <a:rPr lang="en-US" altLang="ja-JP" dirty="0" err="1" smtClean="0"/>
              <a:t>waterrelated</a:t>
            </a:r>
            <a:r>
              <a:rPr lang="en-US" altLang="ja-JP" dirty="0" smtClean="0"/>
              <a:t> diseases.</a:t>
            </a:r>
          </a:p>
          <a:p>
            <a:pPr eaLnBrk="1" fontAlgn="auto" hangingPunct="1">
              <a:spcBef>
                <a:spcPts val="0"/>
              </a:spcBef>
              <a:spcAft>
                <a:spcPts val="0"/>
              </a:spcAft>
              <a:defRPr/>
            </a:pPr>
            <a:endParaRPr kumimoji="1" lang="ja-JP" altLang="en-US" dirty="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AF0D32C-5EF9-498C-9517-4557155DCCA5}" type="slidenum">
              <a:rPr kumimoji="1" lang="ja-JP" altLang="en-US"/>
              <a:pPr/>
              <a:t>51</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kern="1200" dirty="0" smtClean="0">
                <a:solidFill>
                  <a:schemeClr val="tx1"/>
                </a:solidFill>
                <a:effectLst/>
                <a:latin typeface="+mn-lt"/>
                <a:ea typeface="+mn-ea"/>
                <a:cs typeface="+mn-cs"/>
              </a:rPr>
              <a:t>My presentation include 4 part </a:t>
            </a:r>
            <a:endParaRPr kumimoji="1" lang="ja-JP" altLang="ja-JP" sz="1200" kern="1200" dirty="0" smtClean="0">
              <a:solidFill>
                <a:schemeClr val="tx1"/>
              </a:solidFill>
              <a:effectLst/>
              <a:latin typeface="+mn-lt"/>
              <a:ea typeface="+mn-ea"/>
              <a:cs typeface="+mn-cs"/>
            </a:endParaRPr>
          </a:p>
          <a:p>
            <a:endParaRPr kumimoji="1" lang="ja-JP" altLang="en-US" dirty="0"/>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33</a:t>
            </a:fld>
            <a:endParaRPr kumimoji="1" lang="ja-JP" altLang="en-US"/>
          </a:p>
        </p:txBody>
      </p:sp>
    </p:spTree>
    <p:extLst>
      <p:ext uri="{BB962C8B-B14F-4D97-AF65-F5344CB8AC3E}">
        <p14:creationId xmlns:p14="http://schemas.microsoft.com/office/powerpoint/2010/main" val="34764928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kumimoji="1" lang="en-US" altLang="ja-JP" sz="1200" kern="1200" dirty="0" smtClean="0">
                <a:solidFill>
                  <a:schemeClr val="tx1"/>
                </a:solidFill>
                <a:effectLst/>
                <a:latin typeface="+mn-lt"/>
                <a:ea typeface="+mn-ea"/>
                <a:cs typeface="+mn-cs"/>
              </a:rPr>
              <a:t>Firstly I will talk about the important of</a:t>
            </a:r>
            <a:r>
              <a:rPr kumimoji="1" lang="en-US" altLang="ja-JP" sz="1200" kern="1200" baseline="0" dirty="0" smtClean="0">
                <a:solidFill>
                  <a:schemeClr val="tx1"/>
                </a:solidFill>
                <a:effectLst/>
                <a:latin typeface="+mn-lt"/>
                <a:ea typeface="+mn-ea"/>
                <a:cs typeface="+mn-cs"/>
              </a:rPr>
              <a:t> IWRM</a:t>
            </a:r>
            <a:endParaRPr lang="en-US" altLang="ja-JP" dirty="0" smtClean="0"/>
          </a:p>
          <a:p>
            <a:pPr marL="285750" indent="-285750">
              <a:buBlip>
                <a:blip r:embed="rId3"/>
              </a:buBlip>
            </a:pPr>
            <a:r>
              <a:rPr lang="en-US" altLang="ja-JP" dirty="0" smtClean="0"/>
              <a:t>Every 8 seconds, a child dies from a water-related disease.</a:t>
            </a:r>
          </a:p>
          <a:p>
            <a:pPr marL="285750" indent="-285750">
              <a:buBlip>
                <a:blip r:embed="rId3"/>
              </a:buBlip>
            </a:pPr>
            <a:r>
              <a:rPr lang="en-US" altLang="ja-JP" dirty="0" smtClean="0"/>
              <a:t>50% of people in developing countries suffer from one or more </a:t>
            </a:r>
            <a:r>
              <a:rPr lang="en-US" altLang="ja-JP" dirty="0" err="1" smtClean="0"/>
              <a:t>waterrelated</a:t>
            </a:r>
            <a:r>
              <a:rPr lang="en-US" altLang="ja-JP" dirty="0" smtClean="0"/>
              <a:t> diseases.</a:t>
            </a:r>
          </a:p>
          <a:p>
            <a:endParaRPr kumimoji="1" lang="ja-JP" altLang="en-US" dirty="0"/>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34</a:t>
            </a:fld>
            <a:endParaRPr kumimoji="1" lang="ja-JP" altLang="en-US"/>
          </a:p>
        </p:txBody>
      </p:sp>
    </p:spTree>
    <p:extLst>
      <p:ext uri="{BB962C8B-B14F-4D97-AF65-F5344CB8AC3E}">
        <p14:creationId xmlns:p14="http://schemas.microsoft.com/office/powerpoint/2010/main" val="3605094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kumimoji="1" lang="en-US" altLang="ja-JP" sz="1200" kern="1200" dirty="0" smtClean="0">
                <a:solidFill>
                  <a:schemeClr val="tx1"/>
                </a:solidFill>
                <a:effectLst/>
                <a:latin typeface="+mn-lt"/>
                <a:ea typeface="+mn-ea"/>
                <a:cs typeface="+mn-cs"/>
              </a:rPr>
              <a:t>Firstly I will talk about the important of</a:t>
            </a:r>
            <a:r>
              <a:rPr kumimoji="1" lang="en-US" altLang="ja-JP" sz="1200" kern="1200" baseline="0" dirty="0" smtClean="0">
                <a:solidFill>
                  <a:schemeClr val="tx1"/>
                </a:solidFill>
                <a:effectLst/>
                <a:latin typeface="+mn-lt"/>
                <a:ea typeface="+mn-ea"/>
                <a:cs typeface="+mn-cs"/>
              </a:rPr>
              <a:t> IWRM</a:t>
            </a:r>
            <a:endParaRPr lang="en-US" altLang="ja-JP" dirty="0" smtClean="0"/>
          </a:p>
          <a:p>
            <a:pPr marL="285750" indent="-285750">
              <a:buBlip>
                <a:blip r:embed="rId3"/>
              </a:buBlip>
            </a:pPr>
            <a:r>
              <a:rPr lang="en-US" altLang="ja-JP" dirty="0" smtClean="0"/>
              <a:t>Every 8 seconds, a child dies from a water-related disease.</a:t>
            </a:r>
          </a:p>
          <a:p>
            <a:pPr marL="285750" indent="-285750">
              <a:buBlip>
                <a:blip r:embed="rId3"/>
              </a:buBlip>
            </a:pPr>
            <a:r>
              <a:rPr lang="en-US" altLang="ja-JP" dirty="0" smtClean="0"/>
              <a:t>50% of people in developing countries suffer from one or more </a:t>
            </a:r>
            <a:r>
              <a:rPr lang="en-US" altLang="ja-JP" dirty="0" err="1" smtClean="0"/>
              <a:t>waterrelated</a:t>
            </a:r>
            <a:r>
              <a:rPr lang="en-US" altLang="ja-JP" dirty="0" smtClean="0"/>
              <a:t> diseases.</a:t>
            </a:r>
          </a:p>
          <a:p>
            <a:endParaRPr kumimoji="1" lang="ja-JP" altLang="en-US" dirty="0"/>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35</a:t>
            </a:fld>
            <a:endParaRPr kumimoji="1" lang="ja-JP" altLang="en-US"/>
          </a:p>
        </p:txBody>
      </p:sp>
    </p:spTree>
    <p:extLst>
      <p:ext uri="{BB962C8B-B14F-4D97-AF65-F5344CB8AC3E}">
        <p14:creationId xmlns:p14="http://schemas.microsoft.com/office/powerpoint/2010/main" val="3605094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kumimoji="1" lang="en-US" altLang="ja-JP" sz="1200" kern="1200" dirty="0" smtClean="0">
                <a:solidFill>
                  <a:schemeClr val="tx1"/>
                </a:solidFill>
                <a:effectLst/>
                <a:latin typeface="+mn-lt"/>
                <a:ea typeface="+mn-ea"/>
                <a:cs typeface="+mn-cs"/>
              </a:rPr>
              <a:t>Firstly I will talk about the important of</a:t>
            </a:r>
            <a:r>
              <a:rPr kumimoji="1" lang="en-US" altLang="ja-JP" sz="1200" kern="1200" baseline="0" dirty="0" smtClean="0">
                <a:solidFill>
                  <a:schemeClr val="tx1"/>
                </a:solidFill>
                <a:effectLst/>
                <a:latin typeface="+mn-lt"/>
                <a:ea typeface="+mn-ea"/>
                <a:cs typeface="+mn-cs"/>
              </a:rPr>
              <a:t> IWRM</a:t>
            </a:r>
            <a:endParaRPr lang="en-US" altLang="ja-JP" dirty="0" smtClean="0"/>
          </a:p>
          <a:p>
            <a:pPr marL="285750" indent="-285750">
              <a:buBlip>
                <a:blip r:embed="rId3"/>
              </a:buBlip>
            </a:pPr>
            <a:r>
              <a:rPr lang="en-US" altLang="ja-JP" dirty="0" smtClean="0"/>
              <a:t>Every 8 seconds, a child dies from a water-related disease.</a:t>
            </a:r>
          </a:p>
          <a:p>
            <a:pPr marL="285750" indent="-285750">
              <a:buBlip>
                <a:blip r:embed="rId3"/>
              </a:buBlip>
            </a:pPr>
            <a:r>
              <a:rPr lang="en-US" altLang="ja-JP" dirty="0" smtClean="0"/>
              <a:t>50% of people in developing countries suffer from one or more </a:t>
            </a:r>
            <a:r>
              <a:rPr lang="en-US" altLang="ja-JP" dirty="0" err="1" smtClean="0"/>
              <a:t>waterrelated</a:t>
            </a:r>
            <a:r>
              <a:rPr lang="en-US" altLang="ja-JP" dirty="0" smtClean="0"/>
              <a:t> diseases.</a:t>
            </a:r>
          </a:p>
          <a:p>
            <a:endParaRPr kumimoji="1" lang="ja-JP" altLang="en-US" dirty="0"/>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42</a:t>
            </a:fld>
            <a:endParaRPr kumimoji="1" lang="ja-JP" altLang="en-US"/>
          </a:p>
        </p:txBody>
      </p:sp>
    </p:spTree>
    <p:extLst>
      <p:ext uri="{BB962C8B-B14F-4D97-AF65-F5344CB8AC3E}">
        <p14:creationId xmlns:p14="http://schemas.microsoft.com/office/powerpoint/2010/main" val="3605094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kumimoji="1" lang="en-US" altLang="ja-JP" sz="1200" kern="1200" dirty="0" smtClean="0">
                <a:solidFill>
                  <a:schemeClr val="tx1"/>
                </a:solidFill>
                <a:effectLst/>
                <a:latin typeface="+mn-lt"/>
                <a:ea typeface="+mn-ea"/>
                <a:cs typeface="+mn-cs"/>
              </a:rPr>
              <a:t>Firstly I will talk about the important of</a:t>
            </a:r>
            <a:r>
              <a:rPr kumimoji="1" lang="en-US" altLang="ja-JP" sz="1200" kern="1200" baseline="0" dirty="0" smtClean="0">
                <a:solidFill>
                  <a:schemeClr val="tx1"/>
                </a:solidFill>
                <a:effectLst/>
                <a:latin typeface="+mn-lt"/>
                <a:ea typeface="+mn-ea"/>
                <a:cs typeface="+mn-cs"/>
              </a:rPr>
              <a:t> IWRM</a:t>
            </a:r>
            <a:endParaRPr lang="en-US" altLang="ja-JP" dirty="0" smtClean="0"/>
          </a:p>
          <a:p>
            <a:pPr marL="285750" indent="-285750">
              <a:buBlip>
                <a:blip r:embed="rId3"/>
              </a:buBlip>
            </a:pPr>
            <a:r>
              <a:rPr lang="en-US" altLang="ja-JP" dirty="0" smtClean="0"/>
              <a:t>Every 8 seconds, a child dies from a water-related disease.</a:t>
            </a:r>
          </a:p>
          <a:p>
            <a:pPr marL="285750" indent="-285750">
              <a:buBlip>
                <a:blip r:embed="rId3"/>
              </a:buBlip>
            </a:pPr>
            <a:r>
              <a:rPr lang="en-US" altLang="ja-JP" dirty="0" smtClean="0"/>
              <a:t>50% of people in developing countries suffer from one or more </a:t>
            </a:r>
            <a:r>
              <a:rPr lang="en-US" altLang="ja-JP" dirty="0" err="1" smtClean="0"/>
              <a:t>waterrelated</a:t>
            </a:r>
            <a:r>
              <a:rPr lang="en-US" altLang="ja-JP" dirty="0" smtClean="0"/>
              <a:t> diseases.</a:t>
            </a:r>
          </a:p>
          <a:p>
            <a:endParaRPr kumimoji="1" lang="ja-JP" altLang="en-US" dirty="0"/>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44</a:t>
            </a:fld>
            <a:endParaRPr kumimoji="1" lang="ja-JP" altLang="en-US"/>
          </a:p>
        </p:txBody>
      </p:sp>
    </p:spTree>
    <p:extLst>
      <p:ext uri="{BB962C8B-B14F-4D97-AF65-F5344CB8AC3E}">
        <p14:creationId xmlns:p14="http://schemas.microsoft.com/office/powerpoint/2010/main" val="3605094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eaLnBrk="1" fontAlgn="auto" hangingPunct="1">
              <a:spcBef>
                <a:spcPts val="0"/>
              </a:spcBef>
              <a:spcAft>
                <a:spcPts val="0"/>
              </a:spcAft>
              <a:defRPr/>
            </a:pPr>
            <a:r>
              <a:rPr kumimoji="1" lang="en-US" altLang="ja-JP" dirty="0" smtClean="0"/>
              <a:t>Firstly I will talk about the important of IWRM</a:t>
            </a:r>
            <a:endParaRPr lang="en-US" altLang="ja-JP" dirty="0" smtClean="0"/>
          </a:p>
          <a:p>
            <a:pPr marL="285750" indent="-285750" eaLnBrk="1" fontAlgn="auto" hangingPunct="1">
              <a:spcBef>
                <a:spcPts val="0"/>
              </a:spcBef>
              <a:spcAft>
                <a:spcPts val="0"/>
              </a:spcAft>
              <a:buFontTx/>
              <a:buBlip>
                <a:blip r:embed="rId3"/>
              </a:buBlip>
              <a:defRPr/>
            </a:pPr>
            <a:r>
              <a:rPr lang="en-US" altLang="ja-JP" dirty="0" smtClean="0"/>
              <a:t>Every 8 seconds, a child dies from a water-related disease.</a:t>
            </a:r>
          </a:p>
          <a:p>
            <a:pPr marL="285750" indent="-285750" eaLnBrk="1" fontAlgn="auto" hangingPunct="1">
              <a:spcBef>
                <a:spcPts val="0"/>
              </a:spcBef>
              <a:spcAft>
                <a:spcPts val="0"/>
              </a:spcAft>
              <a:buFontTx/>
              <a:buBlip>
                <a:blip r:embed="rId3"/>
              </a:buBlip>
              <a:defRPr/>
            </a:pPr>
            <a:r>
              <a:rPr lang="en-US" altLang="ja-JP" dirty="0" smtClean="0"/>
              <a:t>50% of people in developing countries suffer from one or more </a:t>
            </a:r>
            <a:r>
              <a:rPr lang="en-US" altLang="ja-JP" dirty="0" err="1" smtClean="0"/>
              <a:t>waterrelated</a:t>
            </a:r>
            <a:r>
              <a:rPr lang="en-US" altLang="ja-JP" dirty="0" smtClean="0"/>
              <a:t> diseases.</a:t>
            </a:r>
          </a:p>
          <a:p>
            <a:pPr eaLnBrk="1" fontAlgn="auto" hangingPunct="1">
              <a:spcBef>
                <a:spcPts val="0"/>
              </a:spcBef>
              <a:spcAft>
                <a:spcPts val="0"/>
              </a:spcAft>
              <a:defRPr/>
            </a:pPr>
            <a:endParaRPr kumimoji="1" lang="ja-JP" altLang="en-US" dirty="0"/>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4FBC2C30-9953-4F82-AFAB-DD7B8FA33BDB}" type="slidenum">
              <a:rPr kumimoji="1" lang="ja-JP" altLang="en-US"/>
              <a:pPr/>
              <a:t>45</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kumimoji="1" lang="en-US" altLang="ja-JP" sz="1200" kern="1200" dirty="0" smtClean="0">
                <a:solidFill>
                  <a:schemeClr val="tx1"/>
                </a:solidFill>
                <a:effectLst/>
                <a:latin typeface="+mn-lt"/>
                <a:ea typeface="+mn-ea"/>
                <a:cs typeface="+mn-cs"/>
              </a:rPr>
              <a:t>Firstly I will talk about the important of</a:t>
            </a:r>
            <a:r>
              <a:rPr kumimoji="1" lang="en-US" altLang="ja-JP" sz="1200" kern="1200" baseline="0" dirty="0" smtClean="0">
                <a:solidFill>
                  <a:schemeClr val="tx1"/>
                </a:solidFill>
                <a:effectLst/>
                <a:latin typeface="+mn-lt"/>
                <a:ea typeface="+mn-ea"/>
                <a:cs typeface="+mn-cs"/>
              </a:rPr>
              <a:t> IWRM</a:t>
            </a:r>
            <a:endParaRPr lang="en-US" altLang="ja-JP" dirty="0" smtClean="0"/>
          </a:p>
          <a:p>
            <a:pPr marL="285750" indent="-285750">
              <a:buBlip>
                <a:blip r:embed="rId3"/>
              </a:buBlip>
            </a:pPr>
            <a:r>
              <a:rPr lang="en-US" altLang="ja-JP" dirty="0" smtClean="0"/>
              <a:t>Every 8 seconds, a child dies from a water-related disease.</a:t>
            </a:r>
          </a:p>
          <a:p>
            <a:pPr marL="285750" indent="-285750">
              <a:buBlip>
                <a:blip r:embed="rId3"/>
              </a:buBlip>
            </a:pPr>
            <a:r>
              <a:rPr lang="en-US" altLang="ja-JP" dirty="0" smtClean="0"/>
              <a:t>50% of people in developing countries suffer from one or more </a:t>
            </a:r>
            <a:r>
              <a:rPr lang="en-US" altLang="ja-JP" dirty="0" err="1" smtClean="0"/>
              <a:t>waterrelated</a:t>
            </a:r>
            <a:r>
              <a:rPr lang="en-US" altLang="ja-JP" dirty="0" smtClean="0"/>
              <a:t> diseases.</a:t>
            </a:r>
          </a:p>
          <a:p>
            <a:endParaRPr kumimoji="1" lang="ja-JP" altLang="en-US" dirty="0"/>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46</a:t>
            </a:fld>
            <a:endParaRPr kumimoji="1" lang="ja-JP" altLang="en-US"/>
          </a:p>
        </p:txBody>
      </p:sp>
    </p:spTree>
    <p:extLst>
      <p:ext uri="{BB962C8B-B14F-4D97-AF65-F5344CB8AC3E}">
        <p14:creationId xmlns:p14="http://schemas.microsoft.com/office/powerpoint/2010/main" val="3605094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kumimoji="1" lang="en-US" altLang="ja-JP" sz="1200" kern="1200" dirty="0" smtClean="0">
                <a:solidFill>
                  <a:schemeClr val="tx1"/>
                </a:solidFill>
                <a:effectLst/>
                <a:latin typeface="+mn-lt"/>
                <a:ea typeface="+mn-ea"/>
                <a:cs typeface="+mn-cs"/>
              </a:rPr>
              <a:t>Firstly I will talk about the important of</a:t>
            </a:r>
            <a:r>
              <a:rPr kumimoji="1" lang="en-US" altLang="ja-JP" sz="1200" kern="1200" baseline="0" dirty="0" smtClean="0">
                <a:solidFill>
                  <a:schemeClr val="tx1"/>
                </a:solidFill>
                <a:effectLst/>
                <a:latin typeface="+mn-lt"/>
                <a:ea typeface="+mn-ea"/>
                <a:cs typeface="+mn-cs"/>
              </a:rPr>
              <a:t> IWRM</a:t>
            </a:r>
            <a:endParaRPr lang="en-US" altLang="ja-JP" dirty="0" smtClean="0"/>
          </a:p>
          <a:p>
            <a:pPr marL="285750" indent="-285750">
              <a:buBlip>
                <a:blip r:embed="rId3"/>
              </a:buBlip>
            </a:pPr>
            <a:r>
              <a:rPr lang="en-US" altLang="ja-JP" dirty="0" smtClean="0"/>
              <a:t>Every 8 seconds, a child dies from a water-related disease.</a:t>
            </a:r>
          </a:p>
          <a:p>
            <a:pPr marL="285750" indent="-285750">
              <a:buBlip>
                <a:blip r:embed="rId3"/>
              </a:buBlip>
            </a:pPr>
            <a:r>
              <a:rPr lang="en-US" altLang="ja-JP" dirty="0" smtClean="0"/>
              <a:t>50% of people in developing countries suffer from one or more </a:t>
            </a:r>
            <a:r>
              <a:rPr lang="en-US" altLang="ja-JP" dirty="0" err="1" smtClean="0"/>
              <a:t>waterrelated</a:t>
            </a:r>
            <a:r>
              <a:rPr lang="en-US" altLang="ja-JP" dirty="0" smtClean="0"/>
              <a:t> diseases.</a:t>
            </a:r>
          </a:p>
          <a:p>
            <a:endParaRPr kumimoji="1" lang="ja-JP" altLang="en-US" dirty="0"/>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47</a:t>
            </a:fld>
            <a:endParaRPr kumimoji="1" lang="ja-JP" altLang="en-US"/>
          </a:p>
        </p:txBody>
      </p:sp>
    </p:spTree>
    <p:extLst>
      <p:ext uri="{BB962C8B-B14F-4D97-AF65-F5344CB8AC3E}">
        <p14:creationId xmlns:p14="http://schemas.microsoft.com/office/powerpoint/2010/main" val="3605094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335500B-702B-4F72-8506-D30AF97AA3B9}" type="datetimeFigureOut">
              <a:rPr lang="en-US" smtClean="0"/>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77CE96-1E20-4142-875E-8F338FFE79BA}" type="slidenum">
              <a:rPr lang="en-US" smtClean="0"/>
              <a:t>‹#›</a:t>
            </a:fld>
            <a:endParaRPr lang="en-US"/>
          </a:p>
        </p:txBody>
      </p:sp>
    </p:spTree>
    <p:extLst>
      <p:ext uri="{BB962C8B-B14F-4D97-AF65-F5344CB8AC3E}">
        <p14:creationId xmlns:p14="http://schemas.microsoft.com/office/powerpoint/2010/main" val="26389667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335500B-702B-4F72-8506-D30AF97AA3B9}" type="datetimeFigureOut">
              <a:rPr lang="en-US" smtClean="0"/>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77CE96-1E20-4142-875E-8F338FFE79BA}" type="slidenum">
              <a:rPr lang="en-US" smtClean="0"/>
              <a:t>‹#›</a:t>
            </a:fld>
            <a:endParaRPr lang="en-US"/>
          </a:p>
        </p:txBody>
      </p:sp>
    </p:spTree>
    <p:extLst>
      <p:ext uri="{BB962C8B-B14F-4D97-AF65-F5344CB8AC3E}">
        <p14:creationId xmlns:p14="http://schemas.microsoft.com/office/powerpoint/2010/main" val="8582576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335500B-702B-4F72-8506-D30AF97AA3B9}" type="datetimeFigureOut">
              <a:rPr lang="en-US" smtClean="0"/>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77CE96-1E20-4142-875E-8F338FFE79BA}" type="slidenum">
              <a:rPr lang="en-US" smtClean="0"/>
              <a:t>‹#›</a:t>
            </a:fld>
            <a:endParaRPr lang="en-US"/>
          </a:p>
        </p:txBody>
      </p:sp>
    </p:spTree>
    <p:extLst>
      <p:ext uri="{BB962C8B-B14F-4D97-AF65-F5344CB8AC3E}">
        <p14:creationId xmlns:p14="http://schemas.microsoft.com/office/powerpoint/2010/main" val="12955383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335500B-702B-4F72-8506-D30AF97AA3B9}" type="datetimeFigureOut">
              <a:rPr lang="en-US" smtClean="0"/>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77CE96-1E20-4142-875E-8F338FFE79BA}" type="slidenum">
              <a:rPr lang="en-US" smtClean="0"/>
              <a:t>‹#›</a:t>
            </a:fld>
            <a:endParaRPr lang="en-US"/>
          </a:p>
        </p:txBody>
      </p:sp>
    </p:spTree>
    <p:extLst>
      <p:ext uri="{BB962C8B-B14F-4D97-AF65-F5344CB8AC3E}">
        <p14:creationId xmlns:p14="http://schemas.microsoft.com/office/powerpoint/2010/main" val="2204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335500B-702B-4F72-8506-D30AF97AA3B9}" type="datetimeFigureOut">
              <a:rPr lang="en-US" smtClean="0"/>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77CE96-1E20-4142-875E-8F338FFE79BA}" type="slidenum">
              <a:rPr lang="en-US" smtClean="0"/>
              <a:t>‹#›</a:t>
            </a:fld>
            <a:endParaRPr lang="en-US"/>
          </a:p>
        </p:txBody>
      </p:sp>
    </p:spTree>
    <p:extLst>
      <p:ext uri="{BB962C8B-B14F-4D97-AF65-F5344CB8AC3E}">
        <p14:creationId xmlns:p14="http://schemas.microsoft.com/office/powerpoint/2010/main" val="4284654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335500B-702B-4F72-8506-D30AF97AA3B9}" type="datetimeFigureOut">
              <a:rPr lang="en-US" smtClean="0"/>
              <a:t>12/11/2018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77CE96-1E20-4142-875E-8F338FFE79BA}" type="slidenum">
              <a:rPr lang="en-US" smtClean="0"/>
              <a:t>‹#›</a:t>
            </a:fld>
            <a:endParaRPr lang="en-US"/>
          </a:p>
        </p:txBody>
      </p:sp>
    </p:spTree>
    <p:extLst>
      <p:ext uri="{BB962C8B-B14F-4D97-AF65-F5344CB8AC3E}">
        <p14:creationId xmlns:p14="http://schemas.microsoft.com/office/powerpoint/2010/main" val="263029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335500B-702B-4F72-8506-D30AF97AA3B9}" type="datetimeFigureOut">
              <a:rPr lang="en-US" smtClean="0"/>
              <a:t>12/11/2018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77CE96-1E20-4142-875E-8F338FFE79BA}" type="slidenum">
              <a:rPr lang="en-US" smtClean="0"/>
              <a:t>‹#›</a:t>
            </a:fld>
            <a:endParaRPr lang="en-US"/>
          </a:p>
        </p:txBody>
      </p:sp>
    </p:spTree>
    <p:extLst>
      <p:ext uri="{BB962C8B-B14F-4D97-AF65-F5344CB8AC3E}">
        <p14:creationId xmlns:p14="http://schemas.microsoft.com/office/powerpoint/2010/main" val="813618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335500B-702B-4F72-8506-D30AF97AA3B9}" type="datetimeFigureOut">
              <a:rPr lang="en-US" smtClean="0"/>
              <a:t>12/11/2018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77CE96-1E20-4142-875E-8F338FFE79BA}" type="slidenum">
              <a:rPr lang="en-US" smtClean="0"/>
              <a:t>‹#›</a:t>
            </a:fld>
            <a:endParaRPr lang="en-US"/>
          </a:p>
        </p:txBody>
      </p:sp>
    </p:spTree>
    <p:extLst>
      <p:ext uri="{BB962C8B-B14F-4D97-AF65-F5344CB8AC3E}">
        <p14:creationId xmlns:p14="http://schemas.microsoft.com/office/powerpoint/2010/main" val="6637696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35500B-702B-4F72-8506-D30AF97AA3B9}" type="datetimeFigureOut">
              <a:rPr lang="en-US" smtClean="0"/>
              <a:t>12/11/2018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77CE96-1E20-4142-875E-8F338FFE79BA}" type="slidenum">
              <a:rPr lang="en-US" smtClean="0"/>
              <a:t>‹#›</a:t>
            </a:fld>
            <a:endParaRPr lang="en-US"/>
          </a:p>
        </p:txBody>
      </p:sp>
    </p:spTree>
    <p:extLst>
      <p:ext uri="{BB962C8B-B14F-4D97-AF65-F5344CB8AC3E}">
        <p14:creationId xmlns:p14="http://schemas.microsoft.com/office/powerpoint/2010/main" val="864968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335500B-702B-4F72-8506-D30AF97AA3B9}" type="datetimeFigureOut">
              <a:rPr lang="en-US" smtClean="0"/>
              <a:t>12/11/2018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77CE96-1E20-4142-875E-8F338FFE79BA}" type="slidenum">
              <a:rPr lang="en-US" smtClean="0"/>
              <a:t>‹#›</a:t>
            </a:fld>
            <a:endParaRPr lang="en-US"/>
          </a:p>
        </p:txBody>
      </p:sp>
    </p:spTree>
    <p:extLst>
      <p:ext uri="{BB962C8B-B14F-4D97-AF65-F5344CB8AC3E}">
        <p14:creationId xmlns:p14="http://schemas.microsoft.com/office/powerpoint/2010/main" val="3680868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335500B-702B-4F72-8506-D30AF97AA3B9}" type="datetimeFigureOut">
              <a:rPr lang="en-US" smtClean="0"/>
              <a:t>12/11/2018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77CE96-1E20-4142-875E-8F338FFE79BA}" type="slidenum">
              <a:rPr lang="en-US" smtClean="0"/>
              <a:t>‹#›</a:t>
            </a:fld>
            <a:endParaRPr lang="en-US"/>
          </a:p>
        </p:txBody>
      </p:sp>
    </p:spTree>
    <p:extLst>
      <p:ext uri="{BB962C8B-B14F-4D97-AF65-F5344CB8AC3E}">
        <p14:creationId xmlns:p14="http://schemas.microsoft.com/office/powerpoint/2010/main" val="138151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35500B-702B-4F72-8506-D30AF97AA3B9}" type="datetimeFigureOut">
              <a:rPr lang="en-US" smtClean="0"/>
              <a:t>12/11/2018</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77CE96-1E20-4142-875E-8F338FFE79BA}" type="slidenum">
              <a:rPr lang="en-US" smtClean="0"/>
              <a:t>‹#›</a:t>
            </a:fld>
            <a:endParaRPr lang="en-US"/>
          </a:p>
        </p:txBody>
      </p:sp>
    </p:spTree>
    <p:extLst>
      <p:ext uri="{BB962C8B-B14F-4D97-AF65-F5344CB8AC3E}">
        <p14:creationId xmlns:p14="http://schemas.microsoft.com/office/powerpoint/2010/main" val="40979631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2.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24.xml"/><Relationship Id="rId2" Type="http://schemas.openxmlformats.org/officeDocument/2006/relationships/diagramData" Target="../diagrams/data24.xml"/><Relationship Id="rId1" Type="http://schemas.openxmlformats.org/officeDocument/2006/relationships/slideLayout" Target="../slideLayouts/slideLayout2.xml"/><Relationship Id="rId6" Type="http://schemas.microsoft.com/office/2007/relationships/diagramDrawing" Target="../diagrams/drawing24.xml"/><Relationship Id="rId5" Type="http://schemas.openxmlformats.org/officeDocument/2006/relationships/diagramColors" Target="../diagrams/colors24.xml"/><Relationship Id="rId4" Type="http://schemas.openxmlformats.org/officeDocument/2006/relationships/diagramQuickStyle" Target="../diagrams/quickStyle24.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25.xml"/><Relationship Id="rId2" Type="http://schemas.openxmlformats.org/officeDocument/2006/relationships/diagramData" Target="../diagrams/data25.xml"/><Relationship Id="rId1" Type="http://schemas.openxmlformats.org/officeDocument/2006/relationships/slideLayout" Target="../slideLayouts/slideLayout2.xml"/><Relationship Id="rId6" Type="http://schemas.microsoft.com/office/2007/relationships/diagramDrawing" Target="../diagrams/drawing25.xml"/><Relationship Id="rId5" Type="http://schemas.openxmlformats.org/officeDocument/2006/relationships/diagramColors" Target="../diagrams/colors25.xml"/><Relationship Id="rId4" Type="http://schemas.openxmlformats.org/officeDocument/2006/relationships/diagramQuickStyle" Target="../diagrams/quickStyle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26.xml"/><Relationship Id="rId2" Type="http://schemas.openxmlformats.org/officeDocument/2006/relationships/diagramData" Target="../diagrams/data26.xml"/><Relationship Id="rId1" Type="http://schemas.openxmlformats.org/officeDocument/2006/relationships/slideLayout" Target="../slideLayouts/slideLayout2.xml"/><Relationship Id="rId6" Type="http://schemas.microsoft.com/office/2007/relationships/diagramDrawing" Target="../diagrams/drawing26.xml"/><Relationship Id="rId5" Type="http://schemas.openxmlformats.org/officeDocument/2006/relationships/diagramColors" Target="../diagrams/colors26.xml"/><Relationship Id="rId4" Type="http://schemas.openxmlformats.org/officeDocument/2006/relationships/diagramQuickStyle" Target="../diagrams/quickStyle26.xml"/></Relationships>
</file>

<file path=ppt/slides/_rels/slide3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diagramData" Target="../diagrams/data27.xml"/><Relationship Id="rId7" Type="http://schemas.microsoft.com/office/2007/relationships/diagramDrawing" Target="../diagrams/drawing27.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7.xml"/><Relationship Id="rId5" Type="http://schemas.openxmlformats.org/officeDocument/2006/relationships/diagramQuickStyle" Target="../diagrams/quickStyle27.xml"/><Relationship Id="rId4" Type="http://schemas.openxmlformats.org/officeDocument/2006/relationships/diagramLayout" Target="../diagrams/layout2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file:///C:\Users\KieuHue\Desktop\Ph&#7909;%20l&#7909;c\G&#7907;i%20&#253;%20minh%20ch&#7913;ng.doc"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diagramData" Target="../diagrams/data28.xml"/><Relationship Id="rId7" Type="http://schemas.microsoft.com/office/2007/relationships/diagramDrawing" Target="../diagrams/drawing28.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8.xml"/><Relationship Id="rId5" Type="http://schemas.openxmlformats.org/officeDocument/2006/relationships/diagramQuickStyle" Target="../diagrams/quickStyle28.xml"/><Relationship Id="rId4" Type="http://schemas.openxmlformats.org/officeDocument/2006/relationships/diagramLayout" Target="../diagrams/layout28.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gif"/><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12" descr="_40376591_boat2ap203"/>
          <p:cNvSpPr txBox="1">
            <a:spLocks noChangeArrowheads="1"/>
          </p:cNvSpPr>
          <p:nvPr/>
        </p:nvSpPr>
        <p:spPr bwMode="auto">
          <a:xfrm>
            <a:off x="431800" y="252414"/>
            <a:ext cx="11618384" cy="708025"/>
          </a:xfrm>
          <a:prstGeom prst="rect">
            <a:avLst/>
          </a:prstGeom>
          <a:noFill/>
          <a:ln>
            <a:noFill/>
          </a:ln>
          <a:effectLst/>
          <a:extLst>
            <a:ext uri="{909E8E84-426E-40DD-AFC4-6F175D3DCCD1}">
              <a14:hiddenFill xmlns:a14="http://schemas.microsoft.com/office/drawing/2010/main">
                <a:blipFill dpi="0" rotWithShape="1">
                  <a:blip r:embed="rId3"/>
                  <a:srcRect/>
                  <a:stretch>
                    <a:fillRect/>
                  </a:stretch>
                </a:blipFill>
              </a14:hiddenFill>
            </a:ext>
            <a:ext uri="{91240B29-F687-4F45-9708-019B960494DF}">
              <a14:hiddenLine xmlns:a14="http://schemas.microsoft.com/office/drawing/2010/main" w="2857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Bef>
                <a:spcPct val="20000"/>
              </a:spcBef>
              <a:spcAft>
                <a:spcPct val="0"/>
              </a:spcAft>
              <a:buClr>
                <a:schemeClr val="tx2"/>
              </a:buClr>
              <a:buChar char="»"/>
              <a:defRPr sz="2000">
                <a:solidFill>
                  <a:schemeClr val="tx1"/>
                </a:solidFill>
                <a:latin typeface="Arial" charset="0"/>
              </a:defRPr>
            </a:lvl6pPr>
            <a:lvl7pPr eaLnBrk="0" fontAlgn="base" hangingPunct="0">
              <a:spcBef>
                <a:spcPct val="20000"/>
              </a:spcBef>
              <a:spcAft>
                <a:spcPct val="0"/>
              </a:spcAft>
              <a:buClr>
                <a:schemeClr val="tx2"/>
              </a:buClr>
              <a:buChar char="»"/>
              <a:defRPr sz="2000">
                <a:solidFill>
                  <a:schemeClr val="tx1"/>
                </a:solidFill>
                <a:latin typeface="Arial" charset="0"/>
              </a:defRPr>
            </a:lvl7pPr>
            <a:lvl8pPr eaLnBrk="0" fontAlgn="base" hangingPunct="0">
              <a:spcBef>
                <a:spcPct val="20000"/>
              </a:spcBef>
              <a:spcAft>
                <a:spcPct val="0"/>
              </a:spcAft>
              <a:buClr>
                <a:schemeClr val="tx2"/>
              </a:buClr>
              <a:buChar char="»"/>
              <a:defRPr sz="2000">
                <a:solidFill>
                  <a:schemeClr val="tx1"/>
                </a:solidFill>
                <a:latin typeface="Arial" charset="0"/>
              </a:defRPr>
            </a:lvl8pPr>
            <a:lvl9pPr eaLnBrk="0" fontAlgn="base" hangingPunct="0">
              <a:spcBef>
                <a:spcPct val="20000"/>
              </a:spcBef>
              <a:spcAft>
                <a:spcPct val="0"/>
              </a:spcAft>
              <a:buClr>
                <a:schemeClr val="tx2"/>
              </a:buClr>
              <a:buChar char="»"/>
              <a:defRPr sz="2000">
                <a:solidFill>
                  <a:schemeClr val="tx1"/>
                </a:solidFill>
                <a:latin typeface="Arial" charset="0"/>
              </a:defRPr>
            </a:lvl9pPr>
          </a:lstStyle>
          <a:p>
            <a:pPr algn="ctr"/>
            <a:r>
              <a:rPr lang="en-GB" altLang="zh-CN" sz="2000" b="1" dirty="0">
                <a:solidFill>
                  <a:schemeClr val="accent3">
                    <a:lumMod val="50000"/>
                  </a:schemeClr>
                </a:solidFill>
                <a:latin typeface="Times" pitchFamily="18" charset="0"/>
                <a:ea typeface="宋体" charset="-122"/>
              </a:rPr>
              <a:t>SỞ GIÁO DỤC VÀ ĐÀO TẠO</a:t>
            </a:r>
          </a:p>
          <a:p>
            <a:pPr algn="ctr"/>
            <a:r>
              <a:rPr lang="en-GB" altLang="zh-CN" sz="2000" b="1" dirty="0">
                <a:solidFill>
                  <a:schemeClr val="accent3">
                    <a:lumMod val="50000"/>
                  </a:schemeClr>
                </a:solidFill>
                <a:latin typeface="Times" pitchFamily="18" charset="0"/>
                <a:ea typeface="宋体" charset="-122"/>
              </a:rPr>
              <a:t>THÀNH PHỐ HỒ CHÍ MINH</a:t>
            </a:r>
            <a:endParaRPr lang="en-GB" altLang="ja-JP" sz="1800" b="1" dirty="0">
              <a:solidFill>
                <a:schemeClr val="accent3">
                  <a:lumMod val="50000"/>
                </a:schemeClr>
              </a:solidFill>
              <a:latin typeface="Times" pitchFamily="18" charset="0"/>
              <a:ea typeface="MS PGothic" pitchFamily="34" charset="-128"/>
            </a:endParaRPr>
          </a:p>
        </p:txBody>
      </p:sp>
      <p:sp>
        <p:nvSpPr>
          <p:cNvPr id="5" name="Text Box 13"/>
          <p:cNvSpPr txBox="1">
            <a:spLocks noChangeArrowheads="1"/>
          </p:cNvSpPr>
          <p:nvPr/>
        </p:nvSpPr>
        <p:spPr bwMode="auto">
          <a:xfrm>
            <a:off x="711201" y="1600200"/>
            <a:ext cx="10850033" cy="36933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defRPr/>
            </a:pPr>
            <a:r>
              <a:rPr lang="en-US" sz="3600" b="1" dirty="0">
                <a:solidFill>
                  <a:schemeClr val="accent3">
                    <a:lumMod val="50000"/>
                  </a:schemeClr>
                </a:solidFill>
                <a:latin typeface="+mj-lt"/>
              </a:rPr>
              <a:t>HỘI NGHỊ TẬP HUẤN</a:t>
            </a:r>
            <a:endParaRPr lang="en-GB" altLang="ja-JP" sz="3600" b="1" dirty="0">
              <a:solidFill>
                <a:schemeClr val="accent3">
                  <a:lumMod val="50000"/>
                </a:schemeClr>
              </a:solidFill>
              <a:effectLst>
                <a:outerShdw blurRad="38100" dist="38100" dir="2700000" algn="tl">
                  <a:srgbClr val="C0C0C0"/>
                </a:outerShdw>
              </a:effectLst>
              <a:latin typeface="+mj-lt"/>
              <a:ea typeface="ＭＳ Ｐゴシック" pitchFamily="34" charset="-128"/>
              <a:cs typeface="Arial" pitchFamily="34" charset="0"/>
            </a:endParaRPr>
          </a:p>
          <a:p>
            <a:pPr algn="ctr">
              <a:defRPr/>
            </a:pPr>
            <a:endParaRPr lang="en-GB" altLang="ja-JP" sz="2600" b="1" dirty="0">
              <a:solidFill>
                <a:srgbClr val="FFFF00"/>
              </a:solidFill>
              <a:effectLst>
                <a:outerShdw blurRad="38100" dist="38100" dir="2700000" algn="tl">
                  <a:srgbClr val="C0C0C0"/>
                </a:outerShdw>
              </a:effectLst>
              <a:latin typeface="Times New Roman" pitchFamily="18" charset="0"/>
              <a:ea typeface="ＭＳ Ｐゴシック" pitchFamily="34" charset="-128"/>
              <a:cs typeface="Arial" pitchFamily="34" charset="0"/>
            </a:endParaRPr>
          </a:p>
          <a:p>
            <a:pPr algn="ctr">
              <a:defRPr/>
            </a:pPr>
            <a:r>
              <a:rPr lang="en-GB" altLang="ja-JP" sz="2600" b="1" dirty="0">
                <a:solidFill>
                  <a:srgbClr val="C00000"/>
                </a:solidFill>
                <a:effectLst>
                  <a:outerShdw blurRad="38100" dist="38100" dir="2700000" algn="tl">
                    <a:srgbClr val="C0C0C0"/>
                  </a:outerShdw>
                </a:effectLst>
                <a:latin typeface="Times New Roman" pitchFamily="18" charset="0"/>
                <a:ea typeface="ＭＳ Ｐゴシック" pitchFamily="34" charset="-128"/>
                <a:cs typeface="Arial" pitchFamily="34" charset="0"/>
              </a:rPr>
              <a:t>HƯỚNG DẪN TRIỂN KHAI QUY ĐỊNH </a:t>
            </a:r>
            <a:endParaRPr lang="en-GB" altLang="ja-JP" sz="2600" b="1" dirty="0" smtClean="0">
              <a:solidFill>
                <a:srgbClr val="C00000"/>
              </a:solidFill>
              <a:effectLst>
                <a:outerShdw blurRad="38100" dist="38100" dir="2700000" algn="tl">
                  <a:srgbClr val="C0C0C0"/>
                </a:outerShdw>
              </a:effectLst>
              <a:latin typeface="Times New Roman" pitchFamily="18" charset="0"/>
              <a:ea typeface="ＭＳ Ｐゴシック" pitchFamily="34" charset="-128"/>
              <a:cs typeface="Arial" pitchFamily="34" charset="0"/>
            </a:endParaRPr>
          </a:p>
          <a:p>
            <a:pPr algn="ctr">
              <a:defRPr/>
            </a:pPr>
            <a:r>
              <a:rPr lang="en-GB" altLang="ja-JP" sz="2600" b="1" dirty="0" smtClean="0">
                <a:solidFill>
                  <a:srgbClr val="C00000"/>
                </a:solidFill>
                <a:effectLst>
                  <a:outerShdw blurRad="38100" dist="38100" dir="2700000" algn="tl">
                    <a:srgbClr val="C0C0C0"/>
                  </a:outerShdw>
                </a:effectLst>
                <a:latin typeface="Times New Roman" pitchFamily="18" charset="0"/>
                <a:ea typeface="ＭＳ Ｐゴシック" pitchFamily="34" charset="-128"/>
                <a:cs typeface="Arial" pitchFamily="34" charset="0"/>
              </a:rPr>
              <a:t>CHUẨN HIỆU </a:t>
            </a:r>
            <a:r>
              <a:rPr lang="en-GB" altLang="ja-JP" sz="2600" b="1" dirty="0">
                <a:solidFill>
                  <a:srgbClr val="C00000"/>
                </a:solidFill>
                <a:effectLst>
                  <a:outerShdw blurRad="38100" dist="38100" dir="2700000" algn="tl">
                    <a:srgbClr val="C0C0C0"/>
                  </a:outerShdw>
                </a:effectLst>
                <a:latin typeface="Times New Roman" pitchFamily="18" charset="0"/>
                <a:ea typeface="ＭＳ Ｐゴシック" pitchFamily="34" charset="-128"/>
                <a:cs typeface="Arial" pitchFamily="34" charset="0"/>
              </a:rPr>
              <a:t>TRƯỞNG CƠ SỞ GIÁO DỤC PHỔ THÔNG </a:t>
            </a:r>
          </a:p>
          <a:p>
            <a:pPr algn="ctr">
              <a:defRPr/>
            </a:pPr>
            <a:r>
              <a:rPr lang="en-GB" altLang="ja-JP" sz="2400" i="1" dirty="0">
                <a:solidFill>
                  <a:srgbClr val="C00000"/>
                </a:solidFill>
                <a:effectLst>
                  <a:outerShdw blurRad="38100" dist="38100" dir="2700000" algn="tl">
                    <a:srgbClr val="C0C0C0"/>
                  </a:outerShdw>
                </a:effectLst>
                <a:latin typeface="Times New Roman" pitchFamily="18" charset="0"/>
                <a:ea typeface="ＭＳ Ｐゴシック" pitchFamily="34" charset="-128"/>
                <a:cs typeface="Arial" pitchFamily="34" charset="0"/>
              </a:rPr>
              <a:t>(Ban </a:t>
            </a:r>
            <a:r>
              <a:rPr lang="en-GB" altLang="ja-JP" sz="2400" i="1" dirty="0" err="1">
                <a:solidFill>
                  <a:srgbClr val="C00000"/>
                </a:solidFill>
                <a:effectLst>
                  <a:outerShdw blurRad="38100" dist="38100" dir="2700000" algn="tl">
                    <a:srgbClr val="C0C0C0"/>
                  </a:outerShdw>
                </a:effectLst>
                <a:latin typeface="Times New Roman" pitchFamily="18" charset="0"/>
                <a:ea typeface="ＭＳ Ｐゴシック" pitchFamily="34" charset="-128"/>
                <a:cs typeface="Arial" pitchFamily="34" charset="0"/>
              </a:rPr>
              <a:t>hành</a:t>
            </a:r>
            <a:r>
              <a:rPr lang="en-GB" altLang="ja-JP" sz="2400" i="1" dirty="0">
                <a:solidFill>
                  <a:srgbClr val="C00000"/>
                </a:solidFill>
                <a:effectLst>
                  <a:outerShdw blurRad="38100" dist="38100" dir="2700000" algn="tl">
                    <a:srgbClr val="C0C0C0"/>
                  </a:outerShdw>
                </a:effectLst>
                <a:latin typeface="Times New Roman" pitchFamily="18" charset="0"/>
                <a:ea typeface="ＭＳ Ｐゴシック" pitchFamily="34" charset="-128"/>
                <a:cs typeface="Arial" pitchFamily="34" charset="0"/>
              </a:rPr>
              <a:t> </a:t>
            </a:r>
            <a:r>
              <a:rPr lang="en-GB" altLang="ja-JP" sz="2400" i="1" dirty="0" err="1">
                <a:solidFill>
                  <a:srgbClr val="C00000"/>
                </a:solidFill>
                <a:effectLst>
                  <a:outerShdw blurRad="38100" dist="38100" dir="2700000" algn="tl">
                    <a:srgbClr val="C0C0C0"/>
                  </a:outerShdw>
                </a:effectLst>
                <a:latin typeface="Times New Roman" pitchFamily="18" charset="0"/>
                <a:ea typeface="ＭＳ Ｐゴシック" pitchFamily="34" charset="-128"/>
                <a:cs typeface="Arial" pitchFamily="34" charset="0"/>
              </a:rPr>
              <a:t>kèm</a:t>
            </a:r>
            <a:r>
              <a:rPr lang="en-GB" altLang="ja-JP" sz="2400" i="1" dirty="0">
                <a:solidFill>
                  <a:srgbClr val="C00000"/>
                </a:solidFill>
                <a:effectLst>
                  <a:outerShdw blurRad="38100" dist="38100" dir="2700000" algn="tl">
                    <a:srgbClr val="C0C0C0"/>
                  </a:outerShdw>
                </a:effectLst>
                <a:latin typeface="Times New Roman" pitchFamily="18" charset="0"/>
                <a:ea typeface="ＭＳ Ｐゴシック" pitchFamily="34" charset="-128"/>
                <a:cs typeface="Arial" pitchFamily="34" charset="0"/>
              </a:rPr>
              <a:t> </a:t>
            </a:r>
            <a:r>
              <a:rPr lang="en-GB" altLang="ja-JP" sz="2400" i="1" dirty="0" err="1">
                <a:solidFill>
                  <a:srgbClr val="C00000"/>
                </a:solidFill>
                <a:effectLst>
                  <a:outerShdw blurRad="38100" dist="38100" dir="2700000" algn="tl">
                    <a:srgbClr val="C0C0C0"/>
                  </a:outerShdw>
                </a:effectLst>
                <a:latin typeface="Times New Roman" pitchFamily="18" charset="0"/>
                <a:ea typeface="ＭＳ Ｐゴシック" pitchFamily="34" charset="-128"/>
                <a:cs typeface="Arial" pitchFamily="34" charset="0"/>
              </a:rPr>
              <a:t>theo</a:t>
            </a:r>
            <a:r>
              <a:rPr lang="en-GB" altLang="ja-JP" sz="2400" i="1" dirty="0">
                <a:solidFill>
                  <a:srgbClr val="C00000"/>
                </a:solidFill>
                <a:effectLst>
                  <a:outerShdw blurRad="38100" dist="38100" dir="2700000" algn="tl">
                    <a:srgbClr val="C0C0C0"/>
                  </a:outerShdw>
                </a:effectLst>
                <a:latin typeface="Times New Roman" pitchFamily="18" charset="0"/>
                <a:ea typeface="ＭＳ Ｐゴシック" pitchFamily="34" charset="-128"/>
                <a:cs typeface="Arial" pitchFamily="34" charset="0"/>
              </a:rPr>
              <a:t> </a:t>
            </a:r>
            <a:r>
              <a:rPr lang="en-GB" altLang="ja-JP" sz="2400" i="1" dirty="0" err="1">
                <a:solidFill>
                  <a:srgbClr val="C00000"/>
                </a:solidFill>
                <a:effectLst>
                  <a:outerShdw blurRad="38100" dist="38100" dir="2700000" algn="tl">
                    <a:srgbClr val="C0C0C0"/>
                  </a:outerShdw>
                </a:effectLst>
                <a:latin typeface="Times New Roman" pitchFamily="18" charset="0"/>
                <a:ea typeface="ＭＳ Ｐゴシック" pitchFamily="34" charset="-128"/>
                <a:cs typeface="Arial" pitchFamily="34" charset="0"/>
              </a:rPr>
              <a:t>Thông</a:t>
            </a:r>
            <a:r>
              <a:rPr lang="en-GB" altLang="ja-JP" sz="2400" i="1" dirty="0">
                <a:solidFill>
                  <a:srgbClr val="C00000"/>
                </a:solidFill>
                <a:effectLst>
                  <a:outerShdw blurRad="38100" dist="38100" dir="2700000" algn="tl">
                    <a:srgbClr val="C0C0C0"/>
                  </a:outerShdw>
                </a:effectLst>
                <a:latin typeface="Times New Roman" pitchFamily="18" charset="0"/>
                <a:ea typeface="ＭＳ Ｐゴシック" pitchFamily="34" charset="-128"/>
                <a:cs typeface="Arial" pitchFamily="34" charset="0"/>
              </a:rPr>
              <a:t> </a:t>
            </a:r>
            <a:r>
              <a:rPr lang="en-GB" altLang="ja-JP" sz="2400" i="1" dirty="0" err="1">
                <a:solidFill>
                  <a:srgbClr val="C00000"/>
                </a:solidFill>
                <a:effectLst>
                  <a:outerShdw blurRad="38100" dist="38100" dir="2700000" algn="tl">
                    <a:srgbClr val="C0C0C0"/>
                  </a:outerShdw>
                </a:effectLst>
                <a:latin typeface="Times New Roman" pitchFamily="18" charset="0"/>
                <a:ea typeface="ＭＳ Ｐゴシック" pitchFamily="34" charset="-128"/>
                <a:cs typeface="Arial" pitchFamily="34" charset="0"/>
              </a:rPr>
              <a:t>tư</a:t>
            </a:r>
            <a:r>
              <a:rPr lang="en-GB" altLang="ja-JP" sz="2400" i="1" dirty="0">
                <a:solidFill>
                  <a:srgbClr val="C00000"/>
                </a:solidFill>
                <a:effectLst>
                  <a:outerShdw blurRad="38100" dist="38100" dir="2700000" algn="tl">
                    <a:srgbClr val="C0C0C0"/>
                  </a:outerShdw>
                </a:effectLst>
                <a:latin typeface="Times New Roman" pitchFamily="18" charset="0"/>
                <a:ea typeface="ＭＳ Ｐゴシック" pitchFamily="34" charset="-128"/>
                <a:cs typeface="Arial" pitchFamily="34" charset="0"/>
              </a:rPr>
              <a:t> </a:t>
            </a:r>
            <a:r>
              <a:rPr lang="en-GB" altLang="ja-JP" sz="2400" i="1" dirty="0" err="1">
                <a:solidFill>
                  <a:srgbClr val="C00000"/>
                </a:solidFill>
                <a:effectLst>
                  <a:outerShdw blurRad="38100" dist="38100" dir="2700000" algn="tl">
                    <a:srgbClr val="C0C0C0"/>
                  </a:outerShdw>
                </a:effectLst>
                <a:latin typeface="Times New Roman" pitchFamily="18" charset="0"/>
                <a:ea typeface="ＭＳ Ｐゴシック" pitchFamily="34" charset="-128"/>
                <a:cs typeface="Arial" pitchFamily="34" charset="0"/>
              </a:rPr>
              <a:t>số</a:t>
            </a:r>
            <a:r>
              <a:rPr lang="en-GB" altLang="ja-JP" sz="2400" i="1" dirty="0">
                <a:solidFill>
                  <a:srgbClr val="C00000"/>
                </a:solidFill>
                <a:effectLst>
                  <a:outerShdw blurRad="38100" dist="38100" dir="2700000" algn="tl">
                    <a:srgbClr val="C0C0C0"/>
                  </a:outerShdw>
                </a:effectLst>
                <a:latin typeface="Times New Roman" pitchFamily="18" charset="0"/>
                <a:ea typeface="ＭＳ Ｐゴシック" pitchFamily="34" charset="-128"/>
                <a:cs typeface="Arial" pitchFamily="34" charset="0"/>
              </a:rPr>
              <a:t> 14/2018/TT-BGDĐT </a:t>
            </a:r>
            <a:r>
              <a:rPr lang="en-GB" altLang="ja-JP" sz="2400" i="1" dirty="0" err="1">
                <a:solidFill>
                  <a:srgbClr val="C00000"/>
                </a:solidFill>
                <a:effectLst>
                  <a:outerShdw blurRad="38100" dist="38100" dir="2700000" algn="tl">
                    <a:srgbClr val="C0C0C0"/>
                  </a:outerShdw>
                </a:effectLst>
                <a:latin typeface="Times New Roman" pitchFamily="18" charset="0"/>
                <a:ea typeface="ＭＳ Ｐゴシック" pitchFamily="34" charset="-128"/>
                <a:cs typeface="Arial" pitchFamily="34" charset="0"/>
              </a:rPr>
              <a:t>ngày</a:t>
            </a:r>
            <a:r>
              <a:rPr lang="en-GB" altLang="ja-JP" sz="2400" i="1" dirty="0">
                <a:solidFill>
                  <a:srgbClr val="C00000"/>
                </a:solidFill>
                <a:effectLst>
                  <a:outerShdw blurRad="38100" dist="38100" dir="2700000" algn="tl">
                    <a:srgbClr val="C0C0C0"/>
                  </a:outerShdw>
                </a:effectLst>
                <a:latin typeface="Times New Roman" pitchFamily="18" charset="0"/>
                <a:ea typeface="ＭＳ Ｐゴシック" pitchFamily="34" charset="-128"/>
                <a:cs typeface="Arial" pitchFamily="34" charset="0"/>
              </a:rPr>
              <a:t> 20/7/2018 </a:t>
            </a:r>
            <a:endParaRPr lang="en-GB" altLang="ja-JP" sz="2400" i="1" dirty="0" smtClean="0">
              <a:solidFill>
                <a:srgbClr val="C00000"/>
              </a:solidFill>
              <a:effectLst>
                <a:outerShdw blurRad="38100" dist="38100" dir="2700000" algn="tl">
                  <a:srgbClr val="C0C0C0"/>
                </a:outerShdw>
              </a:effectLst>
              <a:latin typeface="Times New Roman" pitchFamily="18" charset="0"/>
              <a:ea typeface="ＭＳ Ｐゴシック" pitchFamily="34" charset="-128"/>
              <a:cs typeface="Arial" pitchFamily="34" charset="0"/>
            </a:endParaRPr>
          </a:p>
          <a:p>
            <a:pPr algn="ctr">
              <a:defRPr/>
            </a:pPr>
            <a:r>
              <a:rPr lang="en-GB" altLang="ja-JP" sz="2400" i="1" dirty="0" err="1" smtClean="0">
                <a:solidFill>
                  <a:srgbClr val="C00000"/>
                </a:solidFill>
                <a:effectLst>
                  <a:outerShdw blurRad="38100" dist="38100" dir="2700000" algn="tl">
                    <a:srgbClr val="C0C0C0"/>
                  </a:outerShdw>
                </a:effectLst>
                <a:latin typeface="Times New Roman" pitchFamily="18" charset="0"/>
                <a:ea typeface="ＭＳ Ｐゴシック" pitchFamily="34" charset="-128"/>
                <a:cs typeface="Arial" pitchFamily="34" charset="0"/>
              </a:rPr>
              <a:t>của</a:t>
            </a:r>
            <a:r>
              <a:rPr lang="en-GB" altLang="ja-JP" sz="2400" i="1" dirty="0" smtClean="0">
                <a:solidFill>
                  <a:srgbClr val="C00000"/>
                </a:solidFill>
                <a:effectLst>
                  <a:outerShdw blurRad="38100" dist="38100" dir="2700000" algn="tl">
                    <a:srgbClr val="C0C0C0"/>
                  </a:outerShdw>
                </a:effectLst>
                <a:latin typeface="Times New Roman" pitchFamily="18" charset="0"/>
                <a:ea typeface="ＭＳ Ｐゴシック" pitchFamily="34" charset="-128"/>
                <a:cs typeface="Arial" pitchFamily="34" charset="0"/>
              </a:rPr>
              <a:t> </a:t>
            </a:r>
            <a:r>
              <a:rPr lang="en-GB" altLang="ja-JP" sz="2400" i="1" dirty="0" err="1">
                <a:solidFill>
                  <a:srgbClr val="C00000"/>
                </a:solidFill>
                <a:effectLst>
                  <a:outerShdw blurRad="38100" dist="38100" dir="2700000" algn="tl">
                    <a:srgbClr val="C0C0C0"/>
                  </a:outerShdw>
                </a:effectLst>
                <a:latin typeface="Times New Roman" pitchFamily="18" charset="0"/>
                <a:ea typeface="ＭＳ Ｐゴシック" pitchFamily="34" charset="-128"/>
                <a:cs typeface="Arial" pitchFamily="34" charset="0"/>
              </a:rPr>
              <a:t>Bộ</a:t>
            </a:r>
            <a:r>
              <a:rPr lang="en-GB" altLang="ja-JP" sz="2400" i="1" dirty="0">
                <a:solidFill>
                  <a:srgbClr val="C00000"/>
                </a:solidFill>
                <a:effectLst>
                  <a:outerShdw blurRad="38100" dist="38100" dir="2700000" algn="tl">
                    <a:srgbClr val="C0C0C0"/>
                  </a:outerShdw>
                </a:effectLst>
                <a:latin typeface="Times New Roman" pitchFamily="18" charset="0"/>
                <a:ea typeface="ＭＳ Ｐゴシック" pitchFamily="34" charset="-128"/>
                <a:cs typeface="Arial" pitchFamily="34" charset="0"/>
              </a:rPr>
              <a:t> </a:t>
            </a:r>
            <a:r>
              <a:rPr lang="en-GB" altLang="ja-JP" sz="2400" i="1" dirty="0" err="1">
                <a:solidFill>
                  <a:srgbClr val="C00000"/>
                </a:solidFill>
                <a:effectLst>
                  <a:outerShdw blurRad="38100" dist="38100" dir="2700000" algn="tl">
                    <a:srgbClr val="C0C0C0"/>
                  </a:outerShdw>
                </a:effectLst>
                <a:latin typeface="Times New Roman" pitchFamily="18" charset="0"/>
                <a:ea typeface="ＭＳ Ｐゴシック" pitchFamily="34" charset="-128"/>
                <a:cs typeface="Arial" pitchFamily="34" charset="0"/>
              </a:rPr>
              <a:t>trưởng</a:t>
            </a:r>
            <a:r>
              <a:rPr lang="en-GB" altLang="ja-JP" sz="2400" i="1" dirty="0">
                <a:solidFill>
                  <a:srgbClr val="C00000"/>
                </a:solidFill>
                <a:effectLst>
                  <a:outerShdw blurRad="38100" dist="38100" dir="2700000" algn="tl">
                    <a:srgbClr val="C0C0C0"/>
                  </a:outerShdw>
                </a:effectLst>
                <a:latin typeface="Times New Roman" pitchFamily="18" charset="0"/>
                <a:ea typeface="ＭＳ Ｐゴシック" pitchFamily="34" charset="-128"/>
                <a:cs typeface="Arial" pitchFamily="34" charset="0"/>
              </a:rPr>
              <a:t> </a:t>
            </a:r>
            <a:r>
              <a:rPr lang="en-GB" altLang="ja-JP" sz="2400" i="1" dirty="0" err="1">
                <a:solidFill>
                  <a:srgbClr val="C00000"/>
                </a:solidFill>
                <a:effectLst>
                  <a:outerShdw blurRad="38100" dist="38100" dir="2700000" algn="tl">
                    <a:srgbClr val="C0C0C0"/>
                  </a:outerShdw>
                </a:effectLst>
                <a:latin typeface="Times New Roman" pitchFamily="18" charset="0"/>
                <a:ea typeface="ＭＳ Ｐゴシック" pitchFamily="34" charset="-128"/>
                <a:cs typeface="Arial" pitchFamily="34" charset="0"/>
              </a:rPr>
              <a:t>Bộ</a:t>
            </a:r>
            <a:r>
              <a:rPr lang="en-GB" altLang="ja-JP" sz="2400" i="1" dirty="0">
                <a:solidFill>
                  <a:srgbClr val="C00000"/>
                </a:solidFill>
                <a:effectLst>
                  <a:outerShdw blurRad="38100" dist="38100" dir="2700000" algn="tl">
                    <a:srgbClr val="C0C0C0"/>
                  </a:outerShdw>
                </a:effectLst>
                <a:latin typeface="Times New Roman" pitchFamily="18" charset="0"/>
                <a:ea typeface="ＭＳ Ｐゴシック" pitchFamily="34" charset="-128"/>
                <a:cs typeface="Arial" pitchFamily="34" charset="0"/>
              </a:rPr>
              <a:t> GD&amp;ĐT)</a:t>
            </a:r>
          </a:p>
          <a:p>
            <a:pPr algn="ctr">
              <a:defRPr/>
            </a:pPr>
            <a:endParaRPr lang="en-GB" altLang="ja-JP" sz="2400" i="1" dirty="0">
              <a:solidFill>
                <a:srgbClr val="FFFF00"/>
              </a:solidFill>
              <a:effectLst>
                <a:outerShdw blurRad="38100" dist="38100" dir="2700000" algn="tl">
                  <a:srgbClr val="C0C0C0"/>
                </a:outerShdw>
              </a:effectLst>
              <a:latin typeface="Times New Roman" pitchFamily="18" charset="0"/>
              <a:ea typeface="ＭＳ Ｐゴシック" pitchFamily="34" charset="-128"/>
              <a:cs typeface="Arial" pitchFamily="34" charset="0"/>
            </a:endParaRPr>
          </a:p>
          <a:p>
            <a:pPr algn="ctr">
              <a:defRPr/>
            </a:pPr>
            <a:endParaRPr lang="en-GB" altLang="ja-JP" sz="2400" i="1" dirty="0">
              <a:solidFill>
                <a:schemeClr val="accent3">
                  <a:lumMod val="75000"/>
                </a:schemeClr>
              </a:solidFill>
              <a:effectLst>
                <a:outerShdw blurRad="38100" dist="38100" dir="2700000" algn="tl">
                  <a:srgbClr val="C0C0C0"/>
                </a:outerShdw>
              </a:effectLst>
              <a:latin typeface="Times New Roman" pitchFamily="18" charset="0"/>
              <a:ea typeface="ＭＳ Ｐゴシック" pitchFamily="34" charset="-128"/>
              <a:cs typeface="Arial" pitchFamily="34" charset="0"/>
            </a:endParaRPr>
          </a:p>
          <a:p>
            <a:pPr algn="ctr">
              <a:defRPr/>
            </a:pPr>
            <a:r>
              <a:rPr lang="en-GB" altLang="ja-JP" sz="2400" b="1" i="1" dirty="0">
                <a:solidFill>
                  <a:schemeClr val="accent3">
                    <a:lumMod val="75000"/>
                  </a:schemeClr>
                </a:solidFill>
                <a:effectLst>
                  <a:outerShdw blurRad="38100" dist="38100" dir="2700000" algn="tl">
                    <a:srgbClr val="C0C0C0"/>
                  </a:outerShdw>
                </a:effectLst>
                <a:latin typeface="Times New Roman" pitchFamily="18" charset="0"/>
                <a:ea typeface="ＭＳ Ｐゴシック" pitchFamily="34" charset="-128"/>
                <a:cs typeface="Arial" pitchFamily="34" charset="0"/>
              </a:rPr>
              <a:t>PHÒNG TỔ CHỨC CÁN BỘ</a:t>
            </a:r>
          </a:p>
        </p:txBody>
      </p:sp>
      <p:sp>
        <p:nvSpPr>
          <p:cNvPr id="4100" name="Text Box 15"/>
          <p:cNvSpPr txBox="1">
            <a:spLocks noChangeArrowheads="1"/>
          </p:cNvSpPr>
          <p:nvPr/>
        </p:nvSpPr>
        <p:spPr bwMode="auto">
          <a:xfrm>
            <a:off x="4252528" y="5791200"/>
            <a:ext cx="376737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Bef>
                <a:spcPct val="20000"/>
              </a:spcBef>
              <a:spcAft>
                <a:spcPct val="0"/>
              </a:spcAft>
              <a:buClr>
                <a:schemeClr val="tx2"/>
              </a:buClr>
              <a:buChar char="»"/>
              <a:defRPr sz="2000">
                <a:solidFill>
                  <a:schemeClr val="tx1"/>
                </a:solidFill>
                <a:latin typeface="Arial" charset="0"/>
              </a:defRPr>
            </a:lvl6pPr>
            <a:lvl7pPr eaLnBrk="0" fontAlgn="base" hangingPunct="0">
              <a:spcBef>
                <a:spcPct val="20000"/>
              </a:spcBef>
              <a:spcAft>
                <a:spcPct val="0"/>
              </a:spcAft>
              <a:buClr>
                <a:schemeClr val="tx2"/>
              </a:buClr>
              <a:buChar char="»"/>
              <a:defRPr sz="2000">
                <a:solidFill>
                  <a:schemeClr val="tx1"/>
                </a:solidFill>
                <a:latin typeface="Arial" charset="0"/>
              </a:defRPr>
            </a:lvl7pPr>
            <a:lvl8pPr eaLnBrk="0" fontAlgn="base" hangingPunct="0">
              <a:spcBef>
                <a:spcPct val="20000"/>
              </a:spcBef>
              <a:spcAft>
                <a:spcPct val="0"/>
              </a:spcAft>
              <a:buClr>
                <a:schemeClr val="tx2"/>
              </a:buClr>
              <a:buChar char="»"/>
              <a:defRPr sz="2000">
                <a:solidFill>
                  <a:schemeClr val="tx1"/>
                </a:solidFill>
                <a:latin typeface="Arial" charset="0"/>
              </a:defRPr>
            </a:lvl8pPr>
            <a:lvl9pPr eaLnBrk="0" fontAlgn="base" hangingPunct="0">
              <a:spcBef>
                <a:spcPct val="20000"/>
              </a:spcBef>
              <a:spcAft>
                <a:spcPct val="0"/>
              </a:spcAft>
              <a:buClr>
                <a:schemeClr val="tx2"/>
              </a:buClr>
              <a:buChar char="»"/>
              <a:defRPr sz="2000">
                <a:solidFill>
                  <a:schemeClr val="tx1"/>
                </a:solidFill>
                <a:latin typeface="Arial" charset="0"/>
              </a:defRPr>
            </a:lvl9pPr>
          </a:lstStyle>
          <a:p>
            <a:pPr algn="ctr"/>
            <a:r>
              <a:rPr lang="en-GB" altLang="ja-JP" sz="2400" b="1" i="1" dirty="0" err="1">
                <a:solidFill>
                  <a:schemeClr val="accent3">
                    <a:lumMod val="75000"/>
                  </a:schemeClr>
                </a:solidFill>
                <a:latin typeface="Times" pitchFamily="18" charset="0"/>
                <a:ea typeface="MS PGothic" pitchFamily="34" charset="-128"/>
              </a:rPr>
              <a:t>Ngày</a:t>
            </a:r>
            <a:r>
              <a:rPr lang="en-GB" altLang="ja-JP" sz="2400" b="1" i="1" dirty="0">
                <a:solidFill>
                  <a:schemeClr val="accent3">
                    <a:lumMod val="75000"/>
                  </a:schemeClr>
                </a:solidFill>
                <a:latin typeface="Times" pitchFamily="18" charset="0"/>
                <a:ea typeface="MS PGothic" pitchFamily="34" charset="-128"/>
              </a:rPr>
              <a:t> 12 </a:t>
            </a:r>
            <a:r>
              <a:rPr lang="en-GB" altLang="ja-JP" sz="2400" b="1" i="1" dirty="0" err="1">
                <a:solidFill>
                  <a:schemeClr val="accent3">
                    <a:lumMod val="75000"/>
                  </a:schemeClr>
                </a:solidFill>
                <a:latin typeface="Times" pitchFamily="18" charset="0"/>
                <a:ea typeface="MS PGothic" pitchFamily="34" charset="-128"/>
              </a:rPr>
              <a:t>tháng</a:t>
            </a:r>
            <a:r>
              <a:rPr lang="en-GB" altLang="ja-JP" sz="2400" b="1" i="1" dirty="0">
                <a:solidFill>
                  <a:schemeClr val="accent3">
                    <a:lumMod val="75000"/>
                  </a:schemeClr>
                </a:solidFill>
                <a:latin typeface="Times" pitchFamily="18" charset="0"/>
                <a:ea typeface="MS PGothic" pitchFamily="34" charset="-128"/>
              </a:rPr>
              <a:t> 12 </a:t>
            </a:r>
            <a:r>
              <a:rPr lang="en-GB" altLang="ja-JP" sz="2400" b="1" i="1" dirty="0" err="1">
                <a:solidFill>
                  <a:schemeClr val="accent3">
                    <a:lumMod val="75000"/>
                  </a:schemeClr>
                </a:solidFill>
                <a:latin typeface="Times" pitchFamily="18" charset="0"/>
                <a:ea typeface="MS PGothic" pitchFamily="34" charset="-128"/>
              </a:rPr>
              <a:t>năm</a:t>
            </a:r>
            <a:r>
              <a:rPr lang="en-GB" altLang="ja-JP" sz="2400" b="1" i="1" dirty="0">
                <a:solidFill>
                  <a:schemeClr val="accent3">
                    <a:lumMod val="75000"/>
                  </a:schemeClr>
                </a:solidFill>
                <a:latin typeface="Times" pitchFamily="18" charset="0"/>
                <a:ea typeface="MS PGothic" pitchFamily="34" charset="-128"/>
              </a:rPr>
              <a:t> 2018</a:t>
            </a:r>
            <a:endParaRPr lang="en-US" altLang="ja-JP" sz="2400" b="1" i="1" dirty="0">
              <a:solidFill>
                <a:schemeClr val="accent3">
                  <a:lumMod val="75000"/>
                </a:schemeClr>
              </a:solidFill>
              <a:latin typeface="Times" pitchFamily="18" charset="0"/>
              <a:ea typeface="MS PGothic" pitchFamily="34" charset="-128"/>
            </a:endParaRPr>
          </a:p>
        </p:txBody>
      </p:sp>
    </p:spTree>
    <p:extLst>
      <p:ext uri="{BB962C8B-B14F-4D97-AF65-F5344CB8AC3E}">
        <p14:creationId xmlns:p14="http://schemas.microsoft.com/office/powerpoint/2010/main" val="1844176627"/>
      </p:ext>
    </p:extLst>
  </p:cSld>
  <p:clrMapOvr>
    <a:masterClrMapping/>
  </p:clrMapOvr>
  <p:transition spd="slow">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46449BA-605E-461E-BA74-5C36F21B61BD}"/>
              </a:ext>
            </a:extLst>
          </p:cNvPr>
          <p:cNvSpPr>
            <a:spLocks noGrp="1"/>
          </p:cNvSpPr>
          <p:nvPr>
            <p:ph type="title"/>
          </p:nvPr>
        </p:nvSpPr>
        <p:spPr/>
        <p:txBody>
          <a:bodyPr>
            <a:normAutofit fontScale="90000"/>
          </a:bodyPr>
          <a:lstStyle/>
          <a:p>
            <a:r>
              <a:rPr lang="en-US" dirty="0" err="1"/>
              <a:t>Tiêu</a:t>
            </a:r>
            <a:r>
              <a:rPr lang="en-US" dirty="0"/>
              <a:t> </a:t>
            </a:r>
            <a:r>
              <a:rPr lang="en-US" dirty="0" err="1"/>
              <a:t>chí</a:t>
            </a:r>
            <a:r>
              <a:rPr lang="en-US" dirty="0"/>
              <a:t> 2. </a:t>
            </a:r>
            <a:r>
              <a:rPr lang="en-US" dirty="0" err="1"/>
              <a:t>Tư</a:t>
            </a:r>
            <a:r>
              <a:rPr lang="en-US" dirty="0"/>
              <a:t> </a:t>
            </a:r>
            <a:r>
              <a:rPr lang="en-US" dirty="0" err="1"/>
              <a:t>tưởng</a:t>
            </a:r>
            <a:r>
              <a:rPr lang="en-US" dirty="0"/>
              <a:t> </a:t>
            </a:r>
            <a:r>
              <a:rPr lang="en-US" dirty="0" err="1"/>
              <a:t>đổi</a:t>
            </a:r>
            <a:r>
              <a:rPr lang="en-US" dirty="0"/>
              <a:t> </a:t>
            </a:r>
            <a:r>
              <a:rPr lang="en-US" dirty="0" err="1"/>
              <a:t>mới</a:t>
            </a:r>
            <a:r>
              <a:rPr lang="en-US" dirty="0"/>
              <a:t> </a:t>
            </a:r>
            <a:r>
              <a:rPr lang="en-US" dirty="0" err="1"/>
              <a:t>trong</a:t>
            </a:r>
            <a:r>
              <a:rPr lang="en-US" dirty="0"/>
              <a:t> </a:t>
            </a:r>
            <a:r>
              <a:rPr lang="en-US" dirty="0" err="1"/>
              <a:t>lãnh</a:t>
            </a:r>
            <a:r>
              <a:rPr lang="en-US" dirty="0"/>
              <a:t> </a:t>
            </a:r>
            <a:r>
              <a:rPr lang="en-US" dirty="0" err="1"/>
              <a:t>đạo</a:t>
            </a:r>
            <a:r>
              <a:rPr lang="en-US" dirty="0"/>
              <a:t>, </a:t>
            </a:r>
            <a:r>
              <a:rPr lang="en-US" dirty="0" err="1"/>
              <a:t>quản</a:t>
            </a:r>
            <a:r>
              <a:rPr lang="en-US" dirty="0"/>
              <a:t> </a:t>
            </a:r>
            <a:r>
              <a:rPr lang="en-US" dirty="0" err="1"/>
              <a:t>trị</a:t>
            </a:r>
            <a:r>
              <a:rPr lang="en-US" dirty="0"/>
              <a:t> </a:t>
            </a:r>
            <a:r>
              <a:rPr lang="en-US" dirty="0" err="1"/>
              <a:t>nhà</a:t>
            </a:r>
            <a:r>
              <a:rPr lang="en-US" dirty="0"/>
              <a:t> </a:t>
            </a:r>
            <a:r>
              <a:rPr lang="en-US" dirty="0" err="1"/>
              <a:t>trường</a:t>
            </a:r>
            <a:endParaRPr lang="en-US" dirty="0"/>
          </a:p>
        </p:txBody>
      </p:sp>
      <p:graphicFrame>
        <p:nvGraphicFramePr>
          <p:cNvPr id="4" name="Diagram 3">
            <a:extLst>
              <a:ext uri="{FF2B5EF4-FFF2-40B4-BE49-F238E27FC236}">
                <a16:creationId xmlns="" xmlns:a16="http://schemas.microsoft.com/office/drawing/2014/main" id="{406E9B37-3F2A-497B-A4DB-320E48234A1A}"/>
              </a:ext>
            </a:extLst>
          </p:cNvPr>
          <p:cNvGraphicFramePr/>
          <p:nvPr>
            <p:extLst>
              <p:ext uri="{D42A27DB-BD31-4B8C-83A1-F6EECF244321}">
                <p14:modId xmlns:p14="http://schemas.microsoft.com/office/powerpoint/2010/main" val="2607579031"/>
              </p:ext>
            </p:extLst>
          </p:nvPr>
        </p:nvGraphicFramePr>
        <p:xfrm>
          <a:off x="1981200" y="1397000"/>
          <a:ext cx="8229600" cy="4851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16266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46449BA-605E-461E-BA74-5C36F21B61BD}"/>
              </a:ext>
            </a:extLst>
          </p:cNvPr>
          <p:cNvSpPr>
            <a:spLocks noGrp="1"/>
          </p:cNvSpPr>
          <p:nvPr>
            <p:ph type="title"/>
          </p:nvPr>
        </p:nvSpPr>
        <p:spPr/>
        <p:txBody>
          <a:bodyPr>
            <a:normAutofit fontScale="90000"/>
          </a:bodyPr>
          <a:lstStyle/>
          <a:p>
            <a:r>
              <a:rPr lang="en-US" dirty="0" err="1"/>
              <a:t>Tiêu</a:t>
            </a:r>
            <a:r>
              <a:rPr lang="en-US" dirty="0"/>
              <a:t> </a:t>
            </a:r>
            <a:r>
              <a:rPr lang="en-US" dirty="0" err="1"/>
              <a:t>chí</a:t>
            </a:r>
            <a:r>
              <a:rPr lang="en-US" dirty="0"/>
              <a:t> 3. </a:t>
            </a:r>
            <a:r>
              <a:rPr lang="en-US" dirty="0" err="1"/>
              <a:t>Năng</a:t>
            </a:r>
            <a:r>
              <a:rPr lang="en-US" dirty="0"/>
              <a:t> </a:t>
            </a:r>
            <a:r>
              <a:rPr lang="en-US" dirty="0" err="1"/>
              <a:t>lực</a:t>
            </a:r>
            <a:r>
              <a:rPr lang="en-US" dirty="0"/>
              <a:t> </a:t>
            </a:r>
            <a:r>
              <a:rPr lang="en-US" dirty="0" err="1"/>
              <a:t>phát</a:t>
            </a:r>
            <a:r>
              <a:rPr lang="en-US" dirty="0"/>
              <a:t> </a:t>
            </a:r>
            <a:r>
              <a:rPr lang="en-US" dirty="0" err="1"/>
              <a:t>triển</a:t>
            </a:r>
            <a:r>
              <a:rPr lang="en-US" dirty="0"/>
              <a:t> </a:t>
            </a:r>
            <a:r>
              <a:rPr lang="en-US" dirty="0" err="1"/>
              <a:t>chuyên</a:t>
            </a:r>
            <a:r>
              <a:rPr lang="en-US" dirty="0"/>
              <a:t> </a:t>
            </a:r>
            <a:r>
              <a:rPr lang="en-US" dirty="0" err="1"/>
              <a:t>môn</a:t>
            </a:r>
            <a:r>
              <a:rPr lang="en-US" dirty="0"/>
              <a:t>, </a:t>
            </a:r>
            <a:r>
              <a:rPr lang="en-US" dirty="0" err="1"/>
              <a:t>nghiệp</a:t>
            </a:r>
            <a:r>
              <a:rPr lang="en-US" dirty="0"/>
              <a:t> </a:t>
            </a:r>
            <a:r>
              <a:rPr lang="en-US" dirty="0" err="1"/>
              <a:t>vụ</a:t>
            </a:r>
            <a:r>
              <a:rPr lang="en-US" dirty="0"/>
              <a:t> </a:t>
            </a:r>
            <a:r>
              <a:rPr lang="en-US" dirty="0" err="1"/>
              <a:t>bản</a:t>
            </a:r>
            <a:r>
              <a:rPr lang="en-US" dirty="0"/>
              <a:t> </a:t>
            </a:r>
            <a:r>
              <a:rPr lang="en-US" dirty="0" err="1"/>
              <a:t>thân</a:t>
            </a:r>
            <a:endParaRPr lang="en-US" dirty="0"/>
          </a:p>
        </p:txBody>
      </p:sp>
      <p:graphicFrame>
        <p:nvGraphicFramePr>
          <p:cNvPr id="4" name="Diagram 3">
            <a:extLst>
              <a:ext uri="{FF2B5EF4-FFF2-40B4-BE49-F238E27FC236}">
                <a16:creationId xmlns="" xmlns:a16="http://schemas.microsoft.com/office/drawing/2014/main" id="{406E9B37-3F2A-497B-A4DB-320E48234A1A}"/>
              </a:ext>
            </a:extLst>
          </p:cNvPr>
          <p:cNvGraphicFramePr/>
          <p:nvPr>
            <p:extLst>
              <p:ext uri="{D42A27DB-BD31-4B8C-83A1-F6EECF244321}">
                <p14:modId xmlns:p14="http://schemas.microsoft.com/office/powerpoint/2010/main" val="2305510980"/>
              </p:ext>
            </p:extLst>
          </p:nvPr>
        </p:nvGraphicFramePr>
        <p:xfrm>
          <a:off x="1295400" y="1397000"/>
          <a:ext cx="9372600" cy="5461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308612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 xmlns:a16="http://schemas.microsoft.com/office/drawing/2014/main" id="{473B2536-E669-48A3-9133-7146B6018CB3}"/>
              </a:ext>
            </a:extLst>
          </p:cNvPr>
          <p:cNvGraphicFramePr/>
          <p:nvPr>
            <p:extLst>
              <p:ext uri="{D42A27DB-BD31-4B8C-83A1-F6EECF244321}">
                <p14:modId xmlns:p14="http://schemas.microsoft.com/office/powerpoint/2010/main" val="3538657910"/>
              </p:ext>
            </p:extLst>
          </p:nvPr>
        </p:nvGraphicFramePr>
        <p:xfrm>
          <a:off x="304800" y="457200"/>
          <a:ext cx="11201400" cy="6019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884339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46449BA-605E-461E-BA74-5C36F21B61BD}"/>
              </a:ext>
            </a:extLst>
          </p:cNvPr>
          <p:cNvSpPr>
            <a:spLocks noGrp="1"/>
          </p:cNvSpPr>
          <p:nvPr>
            <p:ph type="title"/>
          </p:nvPr>
        </p:nvSpPr>
        <p:spPr>
          <a:xfrm>
            <a:off x="1968759" y="381000"/>
            <a:ext cx="8229600" cy="1143000"/>
          </a:xfrm>
        </p:spPr>
        <p:txBody>
          <a:bodyPr>
            <a:normAutofit fontScale="90000"/>
          </a:bodyPr>
          <a:lstStyle/>
          <a:p>
            <a:r>
              <a:rPr lang="en-US" dirty="0" err="1"/>
              <a:t>Tiêu</a:t>
            </a:r>
            <a:r>
              <a:rPr lang="en-US" dirty="0"/>
              <a:t> </a:t>
            </a:r>
            <a:r>
              <a:rPr lang="en-US" dirty="0" err="1"/>
              <a:t>chí</a:t>
            </a:r>
            <a:r>
              <a:rPr lang="en-US" dirty="0"/>
              <a:t> 4. </a:t>
            </a:r>
            <a:r>
              <a:rPr lang="en-US" dirty="0" err="1"/>
              <a:t>Tổ</a:t>
            </a:r>
            <a:r>
              <a:rPr lang="en-US" dirty="0"/>
              <a:t> </a:t>
            </a:r>
            <a:r>
              <a:rPr lang="en-US" dirty="0" err="1"/>
              <a:t>chức</a:t>
            </a:r>
            <a:r>
              <a:rPr lang="en-US" dirty="0"/>
              <a:t> </a:t>
            </a:r>
            <a:r>
              <a:rPr lang="en-US" dirty="0" err="1"/>
              <a:t>xây</a:t>
            </a:r>
            <a:r>
              <a:rPr lang="en-US" dirty="0"/>
              <a:t> </a:t>
            </a:r>
            <a:r>
              <a:rPr lang="en-US" dirty="0" err="1"/>
              <a:t>dựng</a:t>
            </a:r>
            <a:r>
              <a:rPr lang="en-US" dirty="0"/>
              <a:t> </a:t>
            </a:r>
            <a:r>
              <a:rPr lang="en-US" dirty="0" err="1"/>
              <a:t>kế</a:t>
            </a:r>
            <a:r>
              <a:rPr lang="en-US" dirty="0"/>
              <a:t> </a:t>
            </a:r>
            <a:r>
              <a:rPr lang="en-US" dirty="0" err="1"/>
              <a:t>hoạch</a:t>
            </a:r>
            <a:r>
              <a:rPr lang="en-US" dirty="0"/>
              <a:t> </a:t>
            </a:r>
            <a:r>
              <a:rPr lang="en-US" dirty="0" err="1"/>
              <a:t>phát</a:t>
            </a:r>
            <a:r>
              <a:rPr lang="en-US" dirty="0"/>
              <a:t> </a:t>
            </a:r>
            <a:r>
              <a:rPr lang="en-US" dirty="0" err="1"/>
              <a:t>triển</a:t>
            </a:r>
            <a:r>
              <a:rPr lang="en-US" dirty="0"/>
              <a:t> </a:t>
            </a:r>
            <a:r>
              <a:rPr lang="en-US" dirty="0" err="1"/>
              <a:t>nhà</a:t>
            </a:r>
            <a:r>
              <a:rPr lang="en-US" dirty="0"/>
              <a:t> </a:t>
            </a:r>
            <a:r>
              <a:rPr lang="en-US" dirty="0" err="1"/>
              <a:t>trường</a:t>
            </a:r>
            <a:r>
              <a:rPr lang="en-US" dirty="0"/>
              <a:t> </a:t>
            </a:r>
          </a:p>
        </p:txBody>
      </p:sp>
      <p:graphicFrame>
        <p:nvGraphicFramePr>
          <p:cNvPr id="4" name="Diagram 3">
            <a:extLst>
              <a:ext uri="{FF2B5EF4-FFF2-40B4-BE49-F238E27FC236}">
                <a16:creationId xmlns="" xmlns:a16="http://schemas.microsoft.com/office/drawing/2014/main" id="{406E9B37-3F2A-497B-A4DB-320E48234A1A}"/>
              </a:ext>
            </a:extLst>
          </p:cNvPr>
          <p:cNvGraphicFramePr/>
          <p:nvPr>
            <p:extLst>
              <p:ext uri="{D42A27DB-BD31-4B8C-83A1-F6EECF244321}">
                <p14:modId xmlns:p14="http://schemas.microsoft.com/office/powerpoint/2010/main" val="146920267"/>
              </p:ext>
            </p:extLst>
          </p:nvPr>
        </p:nvGraphicFramePr>
        <p:xfrm>
          <a:off x="1981200" y="1397000"/>
          <a:ext cx="8229600" cy="4851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151166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46449BA-605E-461E-BA74-5C36F21B61BD}"/>
              </a:ext>
            </a:extLst>
          </p:cNvPr>
          <p:cNvSpPr>
            <a:spLocks noGrp="1"/>
          </p:cNvSpPr>
          <p:nvPr>
            <p:ph type="title"/>
          </p:nvPr>
        </p:nvSpPr>
        <p:spPr>
          <a:xfrm>
            <a:off x="1968759" y="381000"/>
            <a:ext cx="8229600" cy="1143000"/>
          </a:xfrm>
        </p:spPr>
        <p:txBody>
          <a:bodyPr>
            <a:normAutofit fontScale="90000"/>
          </a:bodyPr>
          <a:lstStyle/>
          <a:p>
            <a:r>
              <a:rPr lang="en-US" dirty="0" err="1"/>
              <a:t>Tiêu</a:t>
            </a:r>
            <a:r>
              <a:rPr lang="en-US" dirty="0"/>
              <a:t> </a:t>
            </a:r>
            <a:r>
              <a:rPr lang="en-US" dirty="0" err="1"/>
              <a:t>chí</a:t>
            </a:r>
            <a:r>
              <a:rPr lang="en-US" dirty="0"/>
              <a:t> 5. </a:t>
            </a:r>
            <a:r>
              <a:rPr lang="en-US" dirty="0" err="1"/>
              <a:t>Quản</a:t>
            </a:r>
            <a:r>
              <a:rPr lang="en-US" dirty="0"/>
              <a:t> </a:t>
            </a:r>
            <a:r>
              <a:rPr lang="en-US" dirty="0" err="1"/>
              <a:t>trị</a:t>
            </a:r>
            <a:r>
              <a:rPr lang="en-US" dirty="0"/>
              <a:t> </a:t>
            </a:r>
            <a:r>
              <a:rPr lang="en-US" dirty="0" err="1"/>
              <a:t>hoạt</a:t>
            </a:r>
            <a:r>
              <a:rPr lang="en-US" dirty="0"/>
              <a:t> </a:t>
            </a:r>
            <a:r>
              <a:rPr lang="en-US" dirty="0" err="1"/>
              <a:t>động</a:t>
            </a:r>
            <a:r>
              <a:rPr lang="en-US" dirty="0"/>
              <a:t> </a:t>
            </a:r>
            <a:r>
              <a:rPr lang="en-US" dirty="0" err="1"/>
              <a:t>dạy</a:t>
            </a:r>
            <a:r>
              <a:rPr lang="en-US" dirty="0"/>
              <a:t> </a:t>
            </a:r>
            <a:r>
              <a:rPr lang="en-US" dirty="0" err="1"/>
              <a:t>học</a:t>
            </a:r>
            <a:r>
              <a:rPr lang="en-US" dirty="0"/>
              <a:t>, </a:t>
            </a:r>
            <a:r>
              <a:rPr lang="en-US" dirty="0" err="1"/>
              <a:t>giáo</a:t>
            </a:r>
            <a:r>
              <a:rPr lang="en-US" dirty="0"/>
              <a:t> </a:t>
            </a:r>
            <a:r>
              <a:rPr lang="en-US" dirty="0" err="1"/>
              <a:t>dục</a:t>
            </a:r>
            <a:r>
              <a:rPr lang="en-US" dirty="0"/>
              <a:t> </a:t>
            </a:r>
            <a:r>
              <a:rPr lang="en-US" dirty="0" err="1"/>
              <a:t>học</a:t>
            </a:r>
            <a:r>
              <a:rPr lang="en-US" dirty="0"/>
              <a:t> </a:t>
            </a:r>
            <a:r>
              <a:rPr lang="en-US" dirty="0" err="1"/>
              <a:t>sinh</a:t>
            </a:r>
            <a:endParaRPr lang="en-US" dirty="0"/>
          </a:p>
        </p:txBody>
      </p:sp>
      <p:graphicFrame>
        <p:nvGraphicFramePr>
          <p:cNvPr id="4" name="Diagram 3">
            <a:extLst>
              <a:ext uri="{FF2B5EF4-FFF2-40B4-BE49-F238E27FC236}">
                <a16:creationId xmlns="" xmlns:a16="http://schemas.microsoft.com/office/drawing/2014/main" id="{406E9B37-3F2A-497B-A4DB-320E48234A1A}"/>
              </a:ext>
            </a:extLst>
          </p:cNvPr>
          <p:cNvGraphicFramePr/>
          <p:nvPr>
            <p:extLst>
              <p:ext uri="{D42A27DB-BD31-4B8C-83A1-F6EECF244321}">
                <p14:modId xmlns:p14="http://schemas.microsoft.com/office/powerpoint/2010/main" val="2740577835"/>
              </p:ext>
            </p:extLst>
          </p:nvPr>
        </p:nvGraphicFramePr>
        <p:xfrm>
          <a:off x="1524000" y="1397000"/>
          <a:ext cx="9677400" cy="5613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386555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46449BA-605E-461E-BA74-5C36F21B61BD}"/>
              </a:ext>
            </a:extLst>
          </p:cNvPr>
          <p:cNvSpPr>
            <a:spLocks noGrp="1"/>
          </p:cNvSpPr>
          <p:nvPr>
            <p:ph type="title"/>
          </p:nvPr>
        </p:nvSpPr>
        <p:spPr>
          <a:xfrm>
            <a:off x="1968759" y="381000"/>
            <a:ext cx="8229600" cy="1143000"/>
          </a:xfrm>
        </p:spPr>
        <p:txBody>
          <a:bodyPr>
            <a:normAutofit fontScale="90000"/>
          </a:bodyPr>
          <a:lstStyle/>
          <a:p>
            <a:r>
              <a:rPr lang="en-US" dirty="0" err="1"/>
              <a:t>Tiêu</a:t>
            </a:r>
            <a:r>
              <a:rPr lang="en-US" dirty="0"/>
              <a:t> </a:t>
            </a:r>
            <a:r>
              <a:rPr lang="en-US" dirty="0" err="1"/>
              <a:t>chí</a:t>
            </a:r>
            <a:r>
              <a:rPr lang="en-US" dirty="0"/>
              <a:t> 6. </a:t>
            </a:r>
            <a:r>
              <a:rPr lang="en-US" dirty="0" err="1"/>
              <a:t>Quản</a:t>
            </a:r>
            <a:r>
              <a:rPr lang="en-US" dirty="0"/>
              <a:t> </a:t>
            </a:r>
            <a:r>
              <a:rPr lang="en-US" dirty="0" err="1"/>
              <a:t>trị</a:t>
            </a:r>
            <a:r>
              <a:rPr lang="en-US" dirty="0"/>
              <a:t> </a:t>
            </a:r>
            <a:r>
              <a:rPr lang="en-US" dirty="0" err="1"/>
              <a:t>nhân</a:t>
            </a:r>
            <a:r>
              <a:rPr lang="en-US" dirty="0"/>
              <a:t> </a:t>
            </a:r>
            <a:r>
              <a:rPr lang="en-US" dirty="0" err="1"/>
              <a:t>sự</a:t>
            </a:r>
            <a:r>
              <a:rPr lang="en-US" dirty="0"/>
              <a:t> </a:t>
            </a:r>
            <a:r>
              <a:rPr lang="en-US" dirty="0" err="1"/>
              <a:t>nhà</a:t>
            </a:r>
            <a:r>
              <a:rPr lang="en-US" dirty="0"/>
              <a:t> </a:t>
            </a:r>
            <a:r>
              <a:rPr lang="en-US" dirty="0" err="1"/>
              <a:t>trường</a:t>
            </a:r>
            <a:endParaRPr lang="en-US" dirty="0"/>
          </a:p>
        </p:txBody>
      </p:sp>
      <p:graphicFrame>
        <p:nvGraphicFramePr>
          <p:cNvPr id="4" name="Diagram 3">
            <a:extLst>
              <a:ext uri="{FF2B5EF4-FFF2-40B4-BE49-F238E27FC236}">
                <a16:creationId xmlns="" xmlns:a16="http://schemas.microsoft.com/office/drawing/2014/main" id="{406E9B37-3F2A-497B-A4DB-320E48234A1A}"/>
              </a:ext>
            </a:extLst>
          </p:cNvPr>
          <p:cNvGraphicFramePr/>
          <p:nvPr>
            <p:extLst>
              <p:ext uri="{D42A27DB-BD31-4B8C-83A1-F6EECF244321}">
                <p14:modId xmlns:p14="http://schemas.microsoft.com/office/powerpoint/2010/main" val="1749434312"/>
              </p:ext>
            </p:extLst>
          </p:nvPr>
        </p:nvGraphicFramePr>
        <p:xfrm>
          <a:off x="1752600" y="1397000"/>
          <a:ext cx="8458200" cy="508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475659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46449BA-605E-461E-BA74-5C36F21B61BD}"/>
              </a:ext>
            </a:extLst>
          </p:cNvPr>
          <p:cNvSpPr>
            <a:spLocks noGrp="1"/>
          </p:cNvSpPr>
          <p:nvPr>
            <p:ph type="title"/>
          </p:nvPr>
        </p:nvSpPr>
        <p:spPr>
          <a:xfrm>
            <a:off x="1968759" y="381000"/>
            <a:ext cx="8229600" cy="1143000"/>
          </a:xfrm>
        </p:spPr>
        <p:txBody>
          <a:bodyPr>
            <a:normAutofit fontScale="90000"/>
          </a:bodyPr>
          <a:lstStyle/>
          <a:p>
            <a:r>
              <a:rPr lang="en-US"/>
              <a:t>Tiêu</a:t>
            </a:r>
            <a:r>
              <a:rPr lang="en-US" dirty="0"/>
              <a:t> </a:t>
            </a:r>
            <a:r>
              <a:rPr lang="en-US" dirty="0" err="1"/>
              <a:t>chí</a:t>
            </a:r>
            <a:r>
              <a:rPr lang="en-US" dirty="0"/>
              <a:t> 7. </a:t>
            </a:r>
            <a:r>
              <a:rPr lang="en-US" dirty="0" err="1"/>
              <a:t>Quản</a:t>
            </a:r>
            <a:r>
              <a:rPr lang="en-US" dirty="0"/>
              <a:t> </a:t>
            </a:r>
            <a:r>
              <a:rPr lang="en-US" dirty="0" err="1"/>
              <a:t>trị</a:t>
            </a:r>
            <a:r>
              <a:rPr lang="en-US" dirty="0"/>
              <a:t> </a:t>
            </a:r>
            <a:r>
              <a:rPr lang="en-US" dirty="0" err="1"/>
              <a:t>tổ</a:t>
            </a:r>
            <a:r>
              <a:rPr lang="en-US" dirty="0"/>
              <a:t> </a:t>
            </a:r>
            <a:r>
              <a:rPr lang="en-US" dirty="0" err="1"/>
              <a:t>chức</a:t>
            </a:r>
            <a:r>
              <a:rPr lang="en-US" dirty="0"/>
              <a:t>, </a:t>
            </a:r>
            <a:r>
              <a:rPr lang="en-US" dirty="0" err="1"/>
              <a:t>hành</a:t>
            </a:r>
            <a:r>
              <a:rPr lang="en-US" dirty="0"/>
              <a:t> </a:t>
            </a:r>
            <a:r>
              <a:rPr lang="en-US" dirty="0" err="1"/>
              <a:t>chính</a:t>
            </a:r>
            <a:r>
              <a:rPr lang="en-US" dirty="0"/>
              <a:t> </a:t>
            </a:r>
            <a:r>
              <a:rPr lang="en-US" dirty="0" err="1"/>
              <a:t>nhà</a:t>
            </a:r>
            <a:r>
              <a:rPr lang="en-US" dirty="0"/>
              <a:t> </a:t>
            </a:r>
            <a:r>
              <a:rPr lang="en-US" dirty="0" err="1"/>
              <a:t>trường</a:t>
            </a:r>
            <a:endParaRPr lang="en-US" dirty="0"/>
          </a:p>
        </p:txBody>
      </p:sp>
      <p:graphicFrame>
        <p:nvGraphicFramePr>
          <p:cNvPr id="4" name="Diagram 3">
            <a:extLst>
              <a:ext uri="{FF2B5EF4-FFF2-40B4-BE49-F238E27FC236}">
                <a16:creationId xmlns="" xmlns:a16="http://schemas.microsoft.com/office/drawing/2014/main" id="{406E9B37-3F2A-497B-A4DB-320E48234A1A}"/>
              </a:ext>
            </a:extLst>
          </p:cNvPr>
          <p:cNvGraphicFramePr/>
          <p:nvPr>
            <p:extLst>
              <p:ext uri="{D42A27DB-BD31-4B8C-83A1-F6EECF244321}">
                <p14:modId xmlns:p14="http://schemas.microsoft.com/office/powerpoint/2010/main" val="1391715315"/>
              </p:ext>
            </p:extLst>
          </p:nvPr>
        </p:nvGraphicFramePr>
        <p:xfrm>
          <a:off x="1752600" y="1397000"/>
          <a:ext cx="8458200" cy="508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621023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46449BA-605E-461E-BA74-5C36F21B61BD}"/>
              </a:ext>
            </a:extLst>
          </p:cNvPr>
          <p:cNvSpPr>
            <a:spLocks noGrp="1"/>
          </p:cNvSpPr>
          <p:nvPr>
            <p:ph type="title"/>
          </p:nvPr>
        </p:nvSpPr>
        <p:spPr>
          <a:xfrm>
            <a:off x="1968759" y="381000"/>
            <a:ext cx="8229600" cy="1143000"/>
          </a:xfrm>
        </p:spPr>
        <p:txBody>
          <a:bodyPr>
            <a:normAutofit fontScale="90000"/>
          </a:bodyPr>
          <a:lstStyle/>
          <a:p>
            <a:r>
              <a:rPr lang="en-US" dirty="0" err="1"/>
              <a:t>Tiêu</a:t>
            </a:r>
            <a:r>
              <a:rPr lang="en-US" dirty="0"/>
              <a:t> </a:t>
            </a:r>
            <a:r>
              <a:rPr lang="en-US" dirty="0" err="1"/>
              <a:t>chí</a:t>
            </a:r>
            <a:r>
              <a:rPr lang="en-US" dirty="0"/>
              <a:t> 8. </a:t>
            </a:r>
            <a:r>
              <a:rPr lang="en-US" dirty="0" err="1"/>
              <a:t>Quản</a:t>
            </a:r>
            <a:r>
              <a:rPr lang="en-US" dirty="0"/>
              <a:t> </a:t>
            </a:r>
            <a:r>
              <a:rPr lang="en-US" dirty="0" err="1"/>
              <a:t>trị</a:t>
            </a:r>
            <a:r>
              <a:rPr lang="en-US" dirty="0"/>
              <a:t> </a:t>
            </a:r>
            <a:r>
              <a:rPr lang="en-US" dirty="0" err="1"/>
              <a:t>tài</a:t>
            </a:r>
            <a:r>
              <a:rPr lang="en-US" dirty="0"/>
              <a:t> </a:t>
            </a:r>
            <a:r>
              <a:rPr lang="en-US" dirty="0" err="1"/>
              <a:t>chính</a:t>
            </a:r>
            <a:r>
              <a:rPr lang="en-US" dirty="0"/>
              <a:t> </a:t>
            </a:r>
            <a:r>
              <a:rPr lang="en-US" dirty="0" err="1"/>
              <a:t>nhà</a:t>
            </a:r>
            <a:r>
              <a:rPr lang="en-US" dirty="0"/>
              <a:t> </a:t>
            </a:r>
            <a:r>
              <a:rPr lang="en-US" dirty="0" err="1"/>
              <a:t>trường</a:t>
            </a:r>
            <a:endParaRPr lang="en-US" dirty="0"/>
          </a:p>
        </p:txBody>
      </p:sp>
      <p:graphicFrame>
        <p:nvGraphicFramePr>
          <p:cNvPr id="4" name="Diagram 3">
            <a:extLst>
              <a:ext uri="{FF2B5EF4-FFF2-40B4-BE49-F238E27FC236}">
                <a16:creationId xmlns="" xmlns:a16="http://schemas.microsoft.com/office/drawing/2014/main" id="{406E9B37-3F2A-497B-A4DB-320E48234A1A}"/>
              </a:ext>
            </a:extLst>
          </p:cNvPr>
          <p:cNvGraphicFramePr/>
          <p:nvPr>
            <p:extLst>
              <p:ext uri="{D42A27DB-BD31-4B8C-83A1-F6EECF244321}">
                <p14:modId xmlns:p14="http://schemas.microsoft.com/office/powerpoint/2010/main" val="2759958772"/>
              </p:ext>
            </p:extLst>
          </p:nvPr>
        </p:nvGraphicFramePr>
        <p:xfrm>
          <a:off x="1752600" y="1397000"/>
          <a:ext cx="8458200" cy="508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648022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46449BA-605E-461E-BA74-5C36F21B61BD}"/>
              </a:ext>
            </a:extLst>
          </p:cNvPr>
          <p:cNvSpPr>
            <a:spLocks noGrp="1"/>
          </p:cNvSpPr>
          <p:nvPr>
            <p:ph type="title"/>
          </p:nvPr>
        </p:nvSpPr>
        <p:spPr>
          <a:xfrm>
            <a:off x="1968759" y="381000"/>
            <a:ext cx="8229600" cy="1143000"/>
          </a:xfrm>
        </p:spPr>
        <p:txBody>
          <a:bodyPr>
            <a:normAutofit/>
          </a:bodyPr>
          <a:lstStyle/>
          <a:p>
            <a:r>
              <a:rPr lang="en-US" sz="2800" dirty="0" err="1"/>
              <a:t>Tiêu</a:t>
            </a:r>
            <a:r>
              <a:rPr lang="en-US" sz="2800" dirty="0"/>
              <a:t> </a:t>
            </a:r>
            <a:r>
              <a:rPr lang="en-US" sz="2800" dirty="0" err="1"/>
              <a:t>chí</a:t>
            </a:r>
            <a:r>
              <a:rPr lang="en-US" sz="2800" dirty="0"/>
              <a:t> 9. </a:t>
            </a:r>
            <a:r>
              <a:rPr lang="en-US" sz="2800" dirty="0" err="1"/>
              <a:t>Quản</a:t>
            </a:r>
            <a:r>
              <a:rPr lang="en-US" sz="2800" dirty="0"/>
              <a:t> </a:t>
            </a:r>
            <a:r>
              <a:rPr lang="en-US" sz="2800" dirty="0" err="1"/>
              <a:t>trị</a:t>
            </a:r>
            <a:r>
              <a:rPr lang="en-US" sz="2800" dirty="0"/>
              <a:t> </a:t>
            </a:r>
            <a:r>
              <a:rPr lang="en-US" sz="2800" dirty="0" err="1"/>
              <a:t>cơ</a:t>
            </a:r>
            <a:r>
              <a:rPr lang="en-US" sz="2800" dirty="0"/>
              <a:t> </a:t>
            </a:r>
            <a:r>
              <a:rPr lang="en-US" sz="2800" dirty="0" err="1"/>
              <a:t>sở</a:t>
            </a:r>
            <a:r>
              <a:rPr lang="en-US" sz="2800" dirty="0"/>
              <a:t> </a:t>
            </a:r>
            <a:r>
              <a:rPr lang="en-US" sz="2800" dirty="0" err="1"/>
              <a:t>vật</a:t>
            </a:r>
            <a:r>
              <a:rPr lang="en-US" sz="2800" dirty="0"/>
              <a:t> </a:t>
            </a:r>
            <a:r>
              <a:rPr lang="en-US" sz="2800" dirty="0" err="1"/>
              <a:t>chất</a:t>
            </a:r>
            <a:r>
              <a:rPr lang="en-US" sz="2800" dirty="0"/>
              <a:t>, </a:t>
            </a:r>
            <a:r>
              <a:rPr lang="en-US" sz="2800" dirty="0" err="1"/>
              <a:t>thiết</a:t>
            </a:r>
            <a:r>
              <a:rPr lang="en-US" sz="2800" dirty="0"/>
              <a:t> </a:t>
            </a:r>
            <a:r>
              <a:rPr lang="en-US" sz="2800" dirty="0" err="1"/>
              <a:t>bị</a:t>
            </a:r>
            <a:r>
              <a:rPr lang="en-US" sz="2800" dirty="0"/>
              <a:t> </a:t>
            </a:r>
            <a:r>
              <a:rPr lang="en-US" sz="2800" dirty="0" err="1"/>
              <a:t>và</a:t>
            </a:r>
            <a:r>
              <a:rPr lang="en-US" sz="2800" dirty="0"/>
              <a:t> </a:t>
            </a:r>
            <a:r>
              <a:rPr lang="en-US" sz="2800" dirty="0" err="1"/>
              <a:t>công</a:t>
            </a:r>
            <a:r>
              <a:rPr lang="en-US" sz="2800" dirty="0"/>
              <a:t> </a:t>
            </a:r>
            <a:r>
              <a:rPr lang="en-US" sz="2800" dirty="0" err="1"/>
              <a:t>nghệ</a:t>
            </a:r>
            <a:r>
              <a:rPr lang="en-US" sz="2800" dirty="0"/>
              <a:t> </a:t>
            </a:r>
            <a:r>
              <a:rPr lang="en-US" sz="2800" dirty="0" err="1"/>
              <a:t>trong</a:t>
            </a:r>
            <a:r>
              <a:rPr lang="en-US" sz="2800" dirty="0"/>
              <a:t> </a:t>
            </a:r>
            <a:r>
              <a:rPr lang="en-US" sz="2800" dirty="0" err="1"/>
              <a:t>dạy</a:t>
            </a:r>
            <a:r>
              <a:rPr lang="en-US" sz="2800" dirty="0"/>
              <a:t> </a:t>
            </a:r>
            <a:r>
              <a:rPr lang="en-US" sz="2800" dirty="0" err="1"/>
              <a:t>học</a:t>
            </a:r>
            <a:r>
              <a:rPr lang="en-US" sz="2800" dirty="0"/>
              <a:t>, </a:t>
            </a:r>
            <a:r>
              <a:rPr lang="en-US" sz="2800" dirty="0" err="1"/>
              <a:t>giáo</a:t>
            </a:r>
            <a:r>
              <a:rPr lang="en-US" sz="2800" dirty="0"/>
              <a:t> </a:t>
            </a:r>
            <a:r>
              <a:rPr lang="en-US" sz="2800" dirty="0" err="1"/>
              <a:t>dục</a:t>
            </a:r>
            <a:r>
              <a:rPr lang="en-US" sz="2800" dirty="0"/>
              <a:t> </a:t>
            </a:r>
            <a:r>
              <a:rPr lang="en-US" sz="2800" dirty="0" err="1"/>
              <a:t>học</a:t>
            </a:r>
            <a:r>
              <a:rPr lang="en-US" sz="2800" dirty="0"/>
              <a:t> </a:t>
            </a:r>
            <a:r>
              <a:rPr lang="en-US" sz="2800" dirty="0" err="1"/>
              <a:t>sinh</a:t>
            </a:r>
            <a:r>
              <a:rPr lang="en-US" sz="2800" dirty="0"/>
              <a:t> </a:t>
            </a:r>
            <a:r>
              <a:rPr lang="en-US" sz="2800" dirty="0" err="1"/>
              <a:t>của</a:t>
            </a:r>
            <a:r>
              <a:rPr lang="en-US" sz="2800" dirty="0"/>
              <a:t> </a:t>
            </a:r>
            <a:r>
              <a:rPr lang="en-US" sz="2800" dirty="0" err="1"/>
              <a:t>nhà</a:t>
            </a:r>
            <a:r>
              <a:rPr lang="en-US" sz="2800" dirty="0"/>
              <a:t> </a:t>
            </a:r>
            <a:r>
              <a:rPr lang="en-US" sz="2800" dirty="0" err="1"/>
              <a:t>trường</a:t>
            </a:r>
            <a:endParaRPr lang="en-US" sz="2800" dirty="0"/>
          </a:p>
        </p:txBody>
      </p:sp>
      <p:graphicFrame>
        <p:nvGraphicFramePr>
          <p:cNvPr id="4" name="Diagram 3">
            <a:extLst>
              <a:ext uri="{FF2B5EF4-FFF2-40B4-BE49-F238E27FC236}">
                <a16:creationId xmlns="" xmlns:a16="http://schemas.microsoft.com/office/drawing/2014/main" id="{406E9B37-3F2A-497B-A4DB-320E48234A1A}"/>
              </a:ext>
            </a:extLst>
          </p:cNvPr>
          <p:cNvGraphicFramePr/>
          <p:nvPr>
            <p:extLst>
              <p:ext uri="{D42A27DB-BD31-4B8C-83A1-F6EECF244321}">
                <p14:modId xmlns:p14="http://schemas.microsoft.com/office/powerpoint/2010/main" val="4110377822"/>
              </p:ext>
            </p:extLst>
          </p:nvPr>
        </p:nvGraphicFramePr>
        <p:xfrm>
          <a:off x="1752600" y="1397000"/>
          <a:ext cx="8458200" cy="508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47539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46449BA-605E-461E-BA74-5C36F21B61BD}"/>
              </a:ext>
            </a:extLst>
          </p:cNvPr>
          <p:cNvSpPr>
            <a:spLocks noGrp="1"/>
          </p:cNvSpPr>
          <p:nvPr>
            <p:ph type="title"/>
          </p:nvPr>
        </p:nvSpPr>
        <p:spPr>
          <a:xfrm>
            <a:off x="1968759" y="381000"/>
            <a:ext cx="8229600" cy="1143000"/>
          </a:xfrm>
        </p:spPr>
        <p:txBody>
          <a:bodyPr>
            <a:normAutofit fontScale="90000"/>
          </a:bodyPr>
          <a:lstStyle/>
          <a:p>
            <a:r>
              <a:rPr lang="en-US" dirty="0" err="1"/>
              <a:t>Tiêu</a:t>
            </a:r>
            <a:r>
              <a:rPr lang="en-US" dirty="0"/>
              <a:t> </a:t>
            </a:r>
            <a:r>
              <a:rPr lang="en-US" dirty="0" err="1"/>
              <a:t>chí</a:t>
            </a:r>
            <a:r>
              <a:rPr lang="en-US" dirty="0"/>
              <a:t> 10. </a:t>
            </a:r>
            <a:r>
              <a:rPr lang="en-US" dirty="0" err="1"/>
              <a:t>Quản</a:t>
            </a:r>
            <a:r>
              <a:rPr lang="en-US" dirty="0"/>
              <a:t> </a:t>
            </a:r>
            <a:r>
              <a:rPr lang="en-US" dirty="0" err="1"/>
              <a:t>trị</a:t>
            </a:r>
            <a:r>
              <a:rPr lang="en-US" dirty="0"/>
              <a:t> </a:t>
            </a:r>
            <a:r>
              <a:rPr lang="en-US" dirty="0" err="1"/>
              <a:t>chất</a:t>
            </a:r>
            <a:r>
              <a:rPr lang="en-US" dirty="0"/>
              <a:t> </a:t>
            </a:r>
            <a:r>
              <a:rPr lang="en-US" dirty="0" err="1"/>
              <a:t>lượng</a:t>
            </a:r>
            <a:r>
              <a:rPr lang="en-US" dirty="0"/>
              <a:t> </a:t>
            </a:r>
            <a:r>
              <a:rPr lang="en-US" dirty="0" err="1"/>
              <a:t>giáo</a:t>
            </a:r>
            <a:r>
              <a:rPr lang="en-US" dirty="0"/>
              <a:t> </a:t>
            </a:r>
            <a:r>
              <a:rPr lang="en-US" dirty="0" err="1"/>
              <a:t>dục</a:t>
            </a:r>
            <a:r>
              <a:rPr lang="en-US" dirty="0"/>
              <a:t> </a:t>
            </a:r>
            <a:r>
              <a:rPr lang="en-US" dirty="0" err="1"/>
              <a:t>trong</a:t>
            </a:r>
            <a:r>
              <a:rPr lang="en-US" dirty="0"/>
              <a:t> </a:t>
            </a:r>
            <a:r>
              <a:rPr lang="en-US" dirty="0" err="1"/>
              <a:t>nhà</a:t>
            </a:r>
            <a:r>
              <a:rPr lang="en-US" dirty="0"/>
              <a:t> </a:t>
            </a:r>
            <a:r>
              <a:rPr lang="en-US" dirty="0" err="1"/>
              <a:t>trường</a:t>
            </a:r>
            <a:endParaRPr lang="en-US" dirty="0"/>
          </a:p>
        </p:txBody>
      </p:sp>
      <p:graphicFrame>
        <p:nvGraphicFramePr>
          <p:cNvPr id="4" name="Diagram 3">
            <a:extLst>
              <a:ext uri="{FF2B5EF4-FFF2-40B4-BE49-F238E27FC236}">
                <a16:creationId xmlns="" xmlns:a16="http://schemas.microsoft.com/office/drawing/2014/main" id="{406E9B37-3F2A-497B-A4DB-320E48234A1A}"/>
              </a:ext>
            </a:extLst>
          </p:cNvPr>
          <p:cNvGraphicFramePr/>
          <p:nvPr>
            <p:extLst>
              <p:ext uri="{D42A27DB-BD31-4B8C-83A1-F6EECF244321}">
                <p14:modId xmlns:p14="http://schemas.microsoft.com/office/powerpoint/2010/main" val="2630480506"/>
              </p:ext>
            </p:extLst>
          </p:nvPr>
        </p:nvGraphicFramePr>
        <p:xfrm>
          <a:off x="1752600" y="1397000"/>
          <a:ext cx="8458200" cy="508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30803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solidFill>
                  <a:srgbClr val="002060"/>
                </a:solidFill>
                <a:latin typeface="Arial" pitchFamily="34" charset="0"/>
                <a:cs typeface="Arial" pitchFamily="34" charset="0"/>
              </a:rPr>
              <a:t>Phạm</a:t>
            </a:r>
            <a:r>
              <a:rPr lang="en-US" b="1" dirty="0" smtClean="0">
                <a:solidFill>
                  <a:srgbClr val="002060"/>
                </a:solidFill>
                <a:latin typeface="Arial" pitchFamily="34" charset="0"/>
                <a:cs typeface="Arial" pitchFamily="34" charset="0"/>
              </a:rPr>
              <a:t> </a:t>
            </a:r>
            <a:r>
              <a:rPr lang="en-US" b="1" dirty="0">
                <a:solidFill>
                  <a:srgbClr val="002060"/>
                </a:solidFill>
                <a:latin typeface="Arial" pitchFamily="34" charset="0"/>
                <a:cs typeface="Arial" pitchFamily="34" charset="0"/>
              </a:rPr>
              <a:t>vi </a:t>
            </a:r>
            <a:r>
              <a:rPr lang="en-US" b="1" dirty="0" err="1">
                <a:solidFill>
                  <a:srgbClr val="002060"/>
                </a:solidFill>
                <a:latin typeface="Arial" pitchFamily="34" charset="0"/>
                <a:cs typeface="Arial" pitchFamily="34" charset="0"/>
              </a:rPr>
              <a:t>điều</a:t>
            </a:r>
            <a:r>
              <a:rPr lang="en-US" b="1" dirty="0">
                <a:solidFill>
                  <a:srgbClr val="002060"/>
                </a:solidFill>
                <a:latin typeface="Arial" pitchFamily="34" charset="0"/>
                <a:cs typeface="Arial" pitchFamily="34" charset="0"/>
              </a:rPr>
              <a:t> </a:t>
            </a:r>
            <a:r>
              <a:rPr lang="en-US" b="1" dirty="0" err="1">
                <a:solidFill>
                  <a:srgbClr val="002060"/>
                </a:solidFill>
                <a:latin typeface="Arial" pitchFamily="34" charset="0"/>
                <a:cs typeface="Arial" pitchFamily="34" charset="0"/>
              </a:rPr>
              <a:t>chỉnh</a:t>
            </a:r>
            <a:r>
              <a:rPr lang="en-US" b="1" dirty="0">
                <a:solidFill>
                  <a:srgbClr val="002060"/>
                </a:solidFill>
                <a:latin typeface="Arial" pitchFamily="34" charset="0"/>
                <a:cs typeface="Arial" pitchFamily="34" charset="0"/>
              </a:rPr>
              <a:t>:</a:t>
            </a:r>
            <a:endParaRPr lang="vi-VN" b="1" dirty="0">
              <a:solidFill>
                <a:srgbClr val="002060"/>
              </a:solidFill>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r>
              <a:rPr lang="nb-NO" b="1" dirty="0">
                <a:solidFill>
                  <a:srgbClr val="002060"/>
                </a:solidFill>
                <a:latin typeface="Arial" pitchFamily="34" charset="0"/>
                <a:cs typeface="Arial" pitchFamily="34" charset="0"/>
              </a:rPr>
              <a:t>Chuẩn HT áp dụng thống nhất </a:t>
            </a:r>
            <a:r>
              <a:rPr lang="nb-NO" dirty="0">
                <a:solidFill>
                  <a:srgbClr val="002060"/>
                </a:solidFill>
                <a:latin typeface="Arial" pitchFamily="34" charset="0"/>
                <a:cs typeface="Arial" pitchFamily="34" charset="0"/>
              </a:rPr>
              <a:t>đối với hiệu trưởng trường tiểu học, hiệu trưởng trường trung học cơ sở, trường trung học phổ thông và trường phổ thông có nhiều cấp học thuộc hệ thống giáo dục quốc dân (sau đây gọi chung là hiệu trưởng) (thay cho 2 chuẩn Hiệu trưởng của 2 cấp học trước đây).</a:t>
            </a:r>
            <a:endParaRPr lang="vi-VN" dirty="0">
              <a:solidFill>
                <a:srgbClr val="002060"/>
              </a:solidFill>
              <a:latin typeface="Arial" pitchFamily="34" charset="0"/>
              <a:cs typeface="Arial" pitchFamily="34" charset="0"/>
            </a:endParaRPr>
          </a:p>
          <a:p>
            <a:endParaRPr lang="vi-VN" dirty="0"/>
          </a:p>
        </p:txBody>
      </p:sp>
    </p:spTree>
    <p:extLst>
      <p:ext uri="{BB962C8B-B14F-4D97-AF65-F5344CB8AC3E}">
        <p14:creationId xmlns:p14="http://schemas.microsoft.com/office/powerpoint/2010/main" val="127410253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 xmlns:a16="http://schemas.microsoft.com/office/drawing/2014/main" id="{473B2536-E669-48A3-9133-7146B6018CB3}"/>
              </a:ext>
            </a:extLst>
          </p:cNvPr>
          <p:cNvGraphicFramePr/>
          <p:nvPr>
            <p:extLst>
              <p:ext uri="{D42A27DB-BD31-4B8C-83A1-F6EECF244321}">
                <p14:modId xmlns:p14="http://schemas.microsoft.com/office/powerpoint/2010/main" val="1987728981"/>
              </p:ext>
            </p:extLst>
          </p:nvPr>
        </p:nvGraphicFramePr>
        <p:xfrm>
          <a:off x="1828800" y="304800"/>
          <a:ext cx="8382000" cy="5943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859331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46449BA-605E-461E-BA74-5C36F21B61BD}"/>
              </a:ext>
            </a:extLst>
          </p:cNvPr>
          <p:cNvSpPr>
            <a:spLocks noGrp="1"/>
          </p:cNvSpPr>
          <p:nvPr>
            <p:ph type="title"/>
          </p:nvPr>
        </p:nvSpPr>
        <p:spPr>
          <a:xfrm>
            <a:off x="1968759" y="381000"/>
            <a:ext cx="8229600" cy="1143000"/>
          </a:xfrm>
        </p:spPr>
        <p:txBody>
          <a:bodyPr>
            <a:normAutofit fontScale="90000"/>
          </a:bodyPr>
          <a:lstStyle/>
          <a:p>
            <a:r>
              <a:rPr lang="en-US" dirty="0" err="1"/>
              <a:t>Tiêu</a:t>
            </a:r>
            <a:r>
              <a:rPr lang="en-US" dirty="0"/>
              <a:t> </a:t>
            </a:r>
            <a:r>
              <a:rPr lang="en-US" dirty="0" err="1"/>
              <a:t>chí</a:t>
            </a:r>
            <a:r>
              <a:rPr lang="en-US" dirty="0"/>
              <a:t> 11. </a:t>
            </a:r>
            <a:r>
              <a:rPr lang="en-US" dirty="0" err="1"/>
              <a:t>Xây</a:t>
            </a:r>
            <a:r>
              <a:rPr lang="en-US" dirty="0"/>
              <a:t> </a:t>
            </a:r>
            <a:r>
              <a:rPr lang="en-US" dirty="0" err="1"/>
              <a:t>dựng</a:t>
            </a:r>
            <a:r>
              <a:rPr lang="en-US" dirty="0"/>
              <a:t> </a:t>
            </a:r>
            <a:r>
              <a:rPr lang="en-US" dirty="0" err="1"/>
              <a:t>văn</a:t>
            </a:r>
            <a:r>
              <a:rPr lang="en-US" dirty="0"/>
              <a:t> </a:t>
            </a:r>
            <a:r>
              <a:rPr lang="en-US" dirty="0" err="1"/>
              <a:t>hóa</a:t>
            </a:r>
            <a:r>
              <a:rPr lang="en-US" dirty="0"/>
              <a:t> </a:t>
            </a:r>
            <a:r>
              <a:rPr lang="en-US" dirty="0" err="1"/>
              <a:t>nhà</a:t>
            </a:r>
            <a:r>
              <a:rPr lang="en-US" dirty="0"/>
              <a:t> </a:t>
            </a:r>
            <a:r>
              <a:rPr lang="en-US" dirty="0" err="1"/>
              <a:t>trường</a:t>
            </a:r>
            <a:r>
              <a:rPr lang="en-US" dirty="0"/>
              <a:t> </a:t>
            </a:r>
          </a:p>
        </p:txBody>
      </p:sp>
      <p:graphicFrame>
        <p:nvGraphicFramePr>
          <p:cNvPr id="4" name="Diagram 3">
            <a:extLst>
              <a:ext uri="{FF2B5EF4-FFF2-40B4-BE49-F238E27FC236}">
                <a16:creationId xmlns="" xmlns:a16="http://schemas.microsoft.com/office/drawing/2014/main" id="{406E9B37-3F2A-497B-A4DB-320E48234A1A}"/>
              </a:ext>
            </a:extLst>
          </p:cNvPr>
          <p:cNvGraphicFramePr/>
          <p:nvPr>
            <p:extLst>
              <p:ext uri="{D42A27DB-BD31-4B8C-83A1-F6EECF244321}">
                <p14:modId xmlns:p14="http://schemas.microsoft.com/office/powerpoint/2010/main" val="3834018779"/>
              </p:ext>
            </p:extLst>
          </p:nvPr>
        </p:nvGraphicFramePr>
        <p:xfrm>
          <a:off x="1752600" y="1397000"/>
          <a:ext cx="8458200" cy="508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075008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46449BA-605E-461E-BA74-5C36F21B61BD}"/>
              </a:ext>
            </a:extLst>
          </p:cNvPr>
          <p:cNvSpPr>
            <a:spLocks noGrp="1"/>
          </p:cNvSpPr>
          <p:nvPr>
            <p:ph type="title"/>
          </p:nvPr>
        </p:nvSpPr>
        <p:spPr>
          <a:xfrm>
            <a:off x="1968759" y="381000"/>
            <a:ext cx="8229600" cy="1143000"/>
          </a:xfrm>
        </p:spPr>
        <p:txBody>
          <a:bodyPr>
            <a:normAutofit fontScale="90000"/>
          </a:bodyPr>
          <a:lstStyle/>
          <a:p>
            <a:r>
              <a:rPr lang="en-US" dirty="0" err="1"/>
              <a:t>Tiêu</a:t>
            </a:r>
            <a:r>
              <a:rPr lang="en-US" dirty="0"/>
              <a:t> </a:t>
            </a:r>
            <a:r>
              <a:rPr lang="en-US" dirty="0" err="1"/>
              <a:t>chí</a:t>
            </a:r>
            <a:r>
              <a:rPr lang="en-US" dirty="0"/>
              <a:t> 12. </a:t>
            </a:r>
            <a:r>
              <a:rPr lang="en-US" dirty="0" err="1"/>
              <a:t>Thực</a:t>
            </a:r>
            <a:r>
              <a:rPr lang="en-US" dirty="0"/>
              <a:t> </a:t>
            </a:r>
            <a:r>
              <a:rPr lang="en-US" dirty="0" err="1"/>
              <a:t>hiện</a:t>
            </a:r>
            <a:r>
              <a:rPr lang="en-US" dirty="0"/>
              <a:t> </a:t>
            </a:r>
            <a:r>
              <a:rPr lang="en-US" dirty="0" err="1"/>
              <a:t>dân</a:t>
            </a:r>
            <a:r>
              <a:rPr lang="en-US" dirty="0"/>
              <a:t> </a:t>
            </a:r>
            <a:r>
              <a:rPr lang="en-US" dirty="0" err="1"/>
              <a:t>chủ</a:t>
            </a:r>
            <a:r>
              <a:rPr lang="en-US" dirty="0"/>
              <a:t> </a:t>
            </a:r>
            <a:r>
              <a:rPr lang="en-US" dirty="0" err="1"/>
              <a:t>cơ</a:t>
            </a:r>
            <a:r>
              <a:rPr lang="en-US" dirty="0"/>
              <a:t> </a:t>
            </a:r>
            <a:r>
              <a:rPr lang="en-US" dirty="0" err="1"/>
              <a:t>sở</a:t>
            </a:r>
            <a:r>
              <a:rPr lang="en-US" dirty="0"/>
              <a:t> </a:t>
            </a:r>
            <a:r>
              <a:rPr lang="en-US" dirty="0" err="1"/>
              <a:t>trong</a:t>
            </a:r>
            <a:r>
              <a:rPr lang="en-US" dirty="0"/>
              <a:t> </a:t>
            </a:r>
            <a:r>
              <a:rPr lang="en-US" dirty="0" err="1"/>
              <a:t>nhà</a:t>
            </a:r>
            <a:r>
              <a:rPr lang="en-US" dirty="0"/>
              <a:t> </a:t>
            </a:r>
            <a:r>
              <a:rPr lang="en-US" dirty="0" err="1"/>
              <a:t>trường</a:t>
            </a:r>
            <a:r>
              <a:rPr lang="en-US" dirty="0"/>
              <a:t> </a:t>
            </a:r>
          </a:p>
        </p:txBody>
      </p:sp>
      <p:graphicFrame>
        <p:nvGraphicFramePr>
          <p:cNvPr id="4" name="Diagram 3">
            <a:extLst>
              <a:ext uri="{FF2B5EF4-FFF2-40B4-BE49-F238E27FC236}">
                <a16:creationId xmlns="" xmlns:a16="http://schemas.microsoft.com/office/drawing/2014/main" id="{406E9B37-3F2A-497B-A4DB-320E48234A1A}"/>
              </a:ext>
            </a:extLst>
          </p:cNvPr>
          <p:cNvGraphicFramePr/>
          <p:nvPr>
            <p:extLst>
              <p:ext uri="{D42A27DB-BD31-4B8C-83A1-F6EECF244321}">
                <p14:modId xmlns:p14="http://schemas.microsoft.com/office/powerpoint/2010/main" val="2101448428"/>
              </p:ext>
            </p:extLst>
          </p:nvPr>
        </p:nvGraphicFramePr>
        <p:xfrm>
          <a:off x="1752600" y="1397000"/>
          <a:ext cx="8458200" cy="508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829027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46449BA-605E-461E-BA74-5C36F21B61BD}"/>
              </a:ext>
            </a:extLst>
          </p:cNvPr>
          <p:cNvSpPr>
            <a:spLocks noGrp="1"/>
          </p:cNvSpPr>
          <p:nvPr>
            <p:ph type="title"/>
          </p:nvPr>
        </p:nvSpPr>
        <p:spPr>
          <a:xfrm>
            <a:off x="1968759" y="381000"/>
            <a:ext cx="8229600" cy="1143000"/>
          </a:xfrm>
        </p:spPr>
        <p:txBody>
          <a:bodyPr>
            <a:normAutofit fontScale="90000"/>
          </a:bodyPr>
          <a:lstStyle/>
          <a:p>
            <a:r>
              <a:rPr lang="en-US" dirty="0"/>
              <a:t>. </a:t>
            </a:r>
            <a:r>
              <a:rPr lang="en-US" dirty="0" err="1"/>
              <a:t>Tiêu</a:t>
            </a:r>
            <a:r>
              <a:rPr lang="en-US" dirty="0"/>
              <a:t> </a:t>
            </a:r>
            <a:r>
              <a:rPr lang="en-US" dirty="0" err="1"/>
              <a:t>chí</a:t>
            </a:r>
            <a:r>
              <a:rPr lang="en-US" dirty="0"/>
              <a:t> 13. </a:t>
            </a:r>
            <a:r>
              <a:rPr lang="en-US" dirty="0" err="1"/>
              <a:t>Xây</a:t>
            </a:r>
            <a:r>
              <a:rPr lang="en-US" dirty="0"/>
              <a:t> </a:t>
            </a:r>
            <a:r>
              <a:rPr lang="en-US" dirty="0" err="1"/>
              <a:t>dựng</a:t>
            </a:r>
            <a:r>
              <a:rPr lang="en-US" dirty="0"/>
              <a:t> </a:t>
            </a:r>
            <a:r>
              <a:rPr lang="en-US" dirty="0" err="1"/>
              <a:t>trường</a:t>
            </a:r>
            <a:r>
              <a:rPr lang="en-US" dirty="0"/>
              <a:t> </a:t>
            </a:r>
            <a:r>
              <a:rPr lang="en-US" dirty="0" err="1"/>
              <a:t>học</a:t>
            </a:r>
            <a:r>
              <a:rPr lang="en-US" dirty="0"/>
              <a:t> an </a:t>
            </a:r>
            <a:r>
              <a:rPr lang="en-US" dirty="0" err="1"/>
              <a:t>toàn</a:t>
            </a:r>
            <a:r>
              <a:rPr lang="en-US" dirty="0"/>
              <a:t>, </a:t>
            </a:r>
            <a:r>
              <a:rPr lang="en-US" dirty="0" err="1"/>
              <a:t>phòng</a:t>
            </a:r>
            <a:r>
              <a:rPr lang="en-US" dirty="0"/>
              <a:t> </a:t>
            </a:r>
            <a:r>
              <a:rPr lang="en-US" dirty="0" err="1"/>
              <a:t>chống</a:t>
            </a:r>
            <a:r>
              <a:rPr lang="en-US" dirty="0"/>
              <a:t> </a:t>
            </a:r>
            <a:r>
              <a:rPr lang="en-US" dirty="0" err="1"/>
              <a:t>bạo</a:t>
            </a:r>
            <a:r>
              <a:rPr lang="en-US" dirty="0"/>
              <a:t> </a:t>
            </a:r>
            <a:r>
              <a:rPr lang="en-US" dirty="0" err="1"/>
              <a:t>lực</a:t>
            </a:r>
            <a:r>
              <a:rPr lang="en-US" dirty="0"/>
              <a:t> </a:t>
            </a:r>
            <a:r>
              <a:rPr lang="en-US" dirty="0" err="1"/>
              <a:t>học</a:t>
            </a:r>
            <a:r>
              <a:rPr lang="en-US" dirty="0"/>
              <a:t> </a:t>
            </a:r>
            <a:r>
              <a:rPr lang="en-US" dirty="0" err="1"/>
              <a:t>đường</a:t>
            </a:r>
            <a:endParaRPr lang="en-US" dirty="0"/>
          </a:p>
        </p:txBody>
      </p:sp>
      <p:graphicFrame>
        <p:nvGraphicFramePr>
          <p:cNvPr id="4" name="Diagram 3">
            <a:extLst>
              <a:ext uri="{FF2B5EF4-FFF2-40B4-BE49-F238E27FC236}">
                <a16:creationId xmlns="" xmlns:a16="http://schemas.microsoft.com/office/drawing/2014/main" id="{406E9B37-3F2A-497B-A4DB-320E48234A1A}"/>
              </a:ext>
            </a:extLst>
          </p:cNvPr>
          <p:cNvGraphicFramePr/>
          <p:nvPr>
            <p:extLst>
              <p:ext uri="{D42A27DB-BD31-4B8C-83A1-F6EECF244321}">
                <p14:modId xmlns:p14="http://schemas.microsoft.com/office/powerpoint/2010/main" val="2558452675"/>
              </p:ext>
            </p:extLst>
          </p:nvPr>
        </p:nvGraphicFramePr>
        <p:xfrm>
          <a:off x="1752600" y="1397000"/>
          <a:ext cx="8458200" cy="508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89009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 xmlns:a16="http://schemas.microsoft.com/office/drawing/2014/main" id="{473B2536-E669-48A3-9133-7146B6018CB3}"/>
              </a:ext>
            </a:extLst>
          </p:cNvPr>
          <p:cNvGraphicFramePr/>
          <p:nvPr>
            <p:extLst>
              <p:ext uri="{D42A27DB-BD31-4B8C-83A1-F6EECF244321}">
                <p14:modId xmlns:p14="http://schemas.microsoft.com/office/powerpoint/2010/main" val="1478675304"/>
              </p:ext>
            </p:extLst>
          </p:nvPr>
        </p:nvGraphicFramePr>
        <p:xfrm>
          <a:off x="1828800" y="304800"/>
          <a:ext cx="8382000" cy="5943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575335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46449BA-605E-461E-BA74-5C36F21B61BD}"/>
              </a:ext>
            </a:extLst>
          </p:cNvPr>
          <p:cNvSpPr>
            <a:spLocks noGrp="1"/>
          </p:cNvSpPr>
          <p:nvPr>
            <p:ph type="title"/>
          </p:nvPr>
        </p:nvSpPr>
        <p:spPr>
          <a:xfrm>
            <a:off x="1968759" y="381000"/>
            <a:ext cx="8229600" cy="1143000"/>
          </a:xfrm>
        </p:spPr>
        <p:txBody>
          <a:bodyPr>
            <a:noAutofit/>
          </a:bodyPr>
          <a:lstStyle/>
          <a:p>
            <a:r>
              <a:rPr lang="en-US" sz="3200" dirty="0" err="1"/>
              <a:t>Tiêu</a:t>
            </a:r>
            <a:r>
              <a:rPr lang="en-US" sz="3200" dirty="0"/>
              <a:t> </a:t>
            </a:r>
            <a:r>
              <a:rPr lang="en-US" sz="3200" dirty="0" err="1"/>
              <a:t>chí</a:t>
            </a:r>
            <a:r>
              <a:rPr lang="en-US" sz="3200" dirty="0"/>
              <a:t> 14. </a:t>
            </a:r>
            <a:r>
              <a:rPr lang="en-US" sz="3200" dirty="0" err="1"/>
              <a:t>Phối</a:t>
            </a:r>
            <a:r>
              <a:rPr lang="en-US" sz="3200" dirty="0"/>
              <a:t> </a:t>
            </a:r>
            <a:r>
              <a:rPr lang="en-US" sz="3200" dirty="0" err="1"/>
              <a:t>hợp</a:t>
            </a:r>
            <a:r>
              <a:rPr lang="en-US" sz="3200" dirty="0"/>
              <a:t> </a:t>
            </a:r>
            <a:r>
              <a:rPr lang="en-US" sz="3200" dirty="0" err="1"/>
              <a:t>giữa</a:t>
            </a:r>
            <a:r>
              <a:rPr lang="en-US" sz="3200" dirty="0"/>
              <a:t> </a:t>
            </a:r>
            <a:r>
              <a:rPr lang="en-US" sz="3200" dirty="0" err="1"/>
              <a:t>nhà</a:t>
            </a:r>
            <a:r>
              <a:rPr lang="en-US" sz="3200" dirty="0"/>
              <a:t> </a:t>
            </a:r>
            <a:r>
              <a:rPr lang="en-US" sz="3200" dirty="0" err="1"/>
              <a:t>trường</a:t>
            </a:r>
            <a:r>
              <a:rPr lang="en-US" sz="3200" dirty="0"/>
              <a:t>, </a:t>
            </a:r>
            <a:r>
              <a:rPr lang="en-US" sz="3200" dirty="0" err="1"/>
              <a:t>gia</a:t>
            </a:r>
            <a:r>
              <a:rPr lang="en-US" sz="3200" dirty="0"/>
              <a:t> </a:t>
            </a:r>
            <a:r>
              <a:rPr lang="en-US" sz="3200" dirty="0" err="1"/>
              <a:t>đình</a:t>
            </a:r>
            <a:r>
              <a:rPr lang="en-US" sz="3200" dirty="0"/>
              <a:t>, </a:t>
            </a:r>
            <a:r>
              <a:rPr lang="en-US" sz="3200" dirty="0" err="1"/>
              <a:t>xã</a:t>
            </a:r>
            <a:r>
              <a:rPr lang="en-US" sz="3200" dirty="0"/>
              <a:t> </a:t>
            </a:r>
            <a:r>
              <a:rPr lang="en-US" sz="3200" dirty="0" err="1"/>
              <a:t>hội</a:t>
            </a:r>
            <a:r>
              <a:rPr lang="en-US" sz="3200" dirty="0"/>
              <a:t> </a:t>
            </a:r>
            <a:r>
              <a:rPr lang="en-US" sz="3200" dirty="0" err="1"/>
              <a:t>để</a:t>
            </a:r>
            <a:r>
              <a:rPr lang="en-US" sz="3200" dirty="0"/>
              <a:t> </a:t>
            </a:r>
            <a:r>
              <a:rPr lang="en-US" sz="3200" dirty="0" err="1"/>
              <a:t>thực</a:t>
            </a:r>
            <a:r>
              <a:rPr lang="en-US" sz="3200" dirty="0"/>
              <a:t> </a:t>
            </a:r>
            <a:r>
              <a:rPr lang="en-US" sz="3200" dirty="0" err="1"/>
              <a:t>hiện</a:t>
            </a:r>
            <a:r>
              <a:rPr lang="en-US" sz="3200" dirty="0"/>
              <a:t> </a:t>
            </a:r>
            <a:r>
              <a:rPr lang="en-US" sz="3200" dirty="0" err="1"/>
              <a:t>hoạt</a:t>
            </a:r>
            <a:r>
              <a:rPr lang="en-US" sz="3200" dirty="0"/>
              <a:t> </a:t>
            </a:r>
            <a:r>
              <a:rPr lang="en-US" sz="3200" dirty="0" err="1"/>
              <a:t>động</a:t>
            </a:r>
            <a:r>
              <a:rPr lang="en-US" sz="3200" dirty="0"/>
              <a:t> </a:t>
            </a:r>
            <a:r>
              <a:rPr lang="en-US" sz="3200" dirty="0" err="1"/>
              <a:t>dạy</a:t>
            </a:r>
            <a:r>
              <a:rPr lang="en-US" sz="3200" dirty="0"/>
              <a:t> </a:t>
            </a:r>
            <a:r>
              <a:rPr lang="en-US" sz="3200" dirty="0" err="1"/>
              <a:t>học</a:t>
            </a:r>
            <a:r>
              <a:rPr lang="en-US" sz="3200" dirty="0"/>
              <a:t> </a:t>
            </a:r>
            <a:r>
              <a:rPr lang="en-US" sz="3200" dirty="0" err="1"/>
              <a:t>cho</a:t>
            </a:r>
            <a:r>
              <a:rPr lang="en-US" sz="3200" dirty="0"/>
              <a:t> </a:t>
            </a:r>
            <a:r>
              <a:rPr lang="en-US" sz="3200" dirty="0" err="1"/>
              <a:t>học</a:t>
            </a:r>
            <a:r>
              <a:rPr lang="en-US" sz="3200" dirty="0"/>
              <a:t> </a:t>
            </a:r>
            <a:r>
              <a:rPr lang="en-US" sz="3200" dirty="0" err="1"/>
              <a:t>sinh</a:t>
            </a:r>
            <a:endParaRPr lang="en-US" sz="3200" dirty="0"/>
          </a:p>
        </p:txBody>
      </p:sp>
      <p:graphicFrame>
        <p:nvGraphicFramePr>
          <p:cNvPr id="4" name="Diagram 3">
            <a:extLst>
              <a:ext uri="{FF2B5EF4-FFF2-40B4-BE49-F238E27FC236}">
                <a16:creationId xmlns="" xmlns:a16="http://schemas.microsoft.com/office/drawing/2014/main" id="{406E9B37-3F2A-497B-A4DB-320E48234A1A}"/>
              </a:ext>
            </a:extLst>
          </p:cNvPr>
          <p:cNvGraphicFramePr/>
          <p:nvPr>
            <p:extLst>
              <p:ext uri="{D42A27DB-BD31-4B8C-83A1-F6EECF244321}">
                <p14:modId xmlns:p14="http://schemas.microsoft.com/office/powerpoint/2010/main" val="2096659343"/>
              </p:ext>
            </p:extLst>
          </p:nvPr>
        </p:nvGraphicFramePr>
        <p:xfrm>
          <a:off x="1752600" y="1397000"/>
          <a:ext cx="8458200" cy="508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529091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46449BA-605E-461E-BA74-5C36F21B61BD}"/>
              </a:ext>
            </a:extLst>
          </p:cNvPr>
          <p:cNvSpPr>
            <a:spLocks noGrp="1"/>
          </p:cNvSpPr>
          <p:nvPr>
            <p:ph type="title"/>
          </p:nvPr>
        </p:nvSpPr>
        <p:spPr>
          <a:xfrm>
            <a:off x="1968759" y="381000"/>
            <a:ext cx="8229600" cy="1143000"/>
          </a:xfrm>
        </p:spPr>
        <p:txBody>
          <a:bodyPr>
            <a:noAutofit/>
          </a:bodyPr>
          <a:lstStyle/>
          <a:p>
            <a:r>
              <a:rPr lang="en-US" sz="2800" dirty="0" err="1"/>
              <a:t>Tiêu</a:t>
            </a:r>
            <a:r>
              <a:rPr lang="en-US" sz="2800" dirty="0"/>
              <a:t> </a:t>
            </a:r>
            <a:r>
              <a:rPr lang="en-US" sz="2800" dirty="0" err="1"/>
              <a:t>chí</a:t>
            </a:r>
            <a:r>
              <a:rPr lang="en-US" sz="2800" dirty="0"/>
              <a:t> 15. </a:t>
            </a:r>
            <a:r>
              <a:rPr lang="en-US" sz="2800" dirty="0" err="1"/>
              <a:t>Phối</a:t>
            </a:r>
            <a:r>
              <a:rPr lang="en-US" sz="2800" dirty="0"/>
              <a:t> </a:t>
            </a:r>
            <a:r>
              <a:rPr lang="en-US" sz="2800" dirty="0" err="1"/>
              <a:t>hợp</a:t>
            </a:r>
            <a:r>
              <a:rPr lang="en-US" sz="2800" dirty="0"/>
              <a:t> </a:t>
            </a:r>
            <a:r>
              <a:rPr lang="en-US" sz="2800" dirty="0" err="1"/>
              <a:t>giữa</a:t>
            </a:r>
            <a:r>
              <a:rPr lang="en-US" sz="2800" dirty="0"/>
              <a:t> </a:t>
            </a:r>
            <a:r>
              <a:rPr lang="en-US" sz="2800" dirty="0" err="1"/>
              <a:t>nhà</a:t>
            </a:r>
            <a:r>
              <a:rPr lang="en-US" sz="2800" dirty="0"/>
              <a:t> </a:t>
            </a:r>
            <a:r>
              <a:rPr lang="en-US" sz="2800" dirty="0" err="1"/>
              <a:t>trường</a:t>
            </a:r>
            <a:r>
              <a:rPr lang="en-US" sz="2800" dirty="0"/>
              <a:t>, </a:t>
            </a:r>
            <a:r>
              <a:rPr lang="en-US" sz="2800" dirty="0" err="1"/>
              <a:t>gia</a:t>
            </a:r>
            <a:r>
              <a:rPr lang="en-US" sz="2800" dirty="0"/>
              <a:t> </a:t>
            </a:r>
            <a:r>
              <a:rPr lang="en-US" sz="2800" dirty="0" err="1"/>
              <a:t>đình</a:t>
            </a:r>
            <a:r>
              <a:rPr lang="en-US" sz="2800" dirty="0"/>
              <a:t>, </a:t>
            </a:r>
            <a:r>
              <a:rPr lang="en-US" sz="2800" dirty="0" err="1"/>
              <a:t>xã</a:t>
            </a:r>
            <a:r>
              <a:rPr lang="en-US" sz="2800" dirty="0"/>
              <a:t> </a:t>
            </a:r>
            <a:r>
              <a:rPr lang="en-US" sz="2800" dirty="0" err="1"/>
              <a:t>hội</a:t>
            </a:r>
            <a:r>
              <a:rPr lang="en-US" sz="2800" dirty="0"/>
              <a:t> </a:t>
            </a:r>
            <a:r>
              <a:rPr lang="en-US" sz="2800" dirty="0" err="1"/>
              <a:t>để</a:t>
            </a:r>
            <a:r>
              <a:rPr lang="en-US" sz="2800" dirty="0"/>
              <a:t> </a:t>
            </a:r>
            <a:r>
              <a:rPr lang="en-US" sz="2800" dirty="0" err="1"/>
              <a:t>thực</a:t>
            </a:r>
            <a:r>
              <a:rPr lang="en-US" sz="2800" dirty="0"/>
              <a:t> </a:t>
            </a:r>
            <a:r>
              <a:rPr lang="en-US" sz="2800" dirty="0" err="1"/>
              <a:t>hiện</a:t>
            </a:r>
            <a:r>
              <a:rPr lang="en-US" sz="2800" dirty="0"/>
              <a:t> </a:t>
            </a:r>
            <a:r>
              <a:rPr lang="en-US" sz="2800" dirty="0" err="1"/>
              <a:t>giáo</a:t>
            </a:r>
            <a:r>
              <a:rPr lang="en-US" sz="2800" dirty="0"/>
              <a:t> </a:t>
            </a:r>
            <a:r>
              <a:rPr lang="en-US" sz="2800" dirty="0" err="1"/>
              <a:t>dục</a:t>
            </a:r>
            <a:r>
              <a:rPr lang="en-US" sz="2800" dirty="0"/>
              <a:t> </a:t>
            </a:r>
            <a:r>
              <a:rPr lang="en-US" sz="2800" dirty="0" err="1"/>
              <a:t>đạo</a:t>
            </a:r>
            <a:r>
              <a:rPr lang="en-US" sz="2800" dirty="0"/>
              <a:t> </a:t>
            </a:r>
            <a:r>
              <a:rPr lang="en-US" sz="2800" dirty="0" err="1"/>
              <a:t>đức</a:t>
            </a:r>
            <a:r>
              <a:rPr lang="en-US" sz="2800" dirty="0"/>
              <a:t>, </a:t>
            </a:r>
            <a:r>
              <a:rPr lang="en-US" sz="2800" dirty="0" err="1"/>
              <a:t>lối</a:t>
            </a:r>
            <a:r>
              <a:rPr lang="en-US" sz="2800" dirty="0"/>
              <a:t> </a:t>
            </a:r>
            <a:r>
              <a:rPr lang="en-US" sz="2800" dirty="0" err="1"/>
              <a:t>sống</a:t>
            </a:r>
            <a:r>
              <a:rPr lang="en-US" sz="2800" dirty="0"/>
              <a:t> </a:t>
            </a:r>
            <a:r>
              <a:rPr lang="en-US" sz="2800" dirty="0" err="1"/>
              <a:t>cho</a:t>
            </a:r>
            <a:r>
              <a:rPr lang="en-US" sz="2800" dirty="0"/>
              <a:t> </a:t>
            </a:r>
            <a:r>
              <a:rPr lang="en-US" sz="2800" dirty="0" err="1"/>
              <a:t>học</a:t>
            </a:r>
            <a:r>
              <a:rPr lang="en-US" sz="2800" dirty="0"/>
              <a:t> </a:t>
            </a:r>
            <a:r>
              <a:rPr lang="en-US" sz="2800" dirty="0" err="1"/>
              <a:t>sinh</a:t>
            </a:r>
            <a:endParaRPr lang="en-US" sz="2800" dirty="0"/>
          </a:p>
        </p:txBody>
      </p:sp>
      <p:graphicFrame>
        <p:nvGraphicFramePr>
          <p:cNvPr id="4" name="Diagram 3">
            <a:extLst>
              <a:ext uri="{FF2B5EF4-FFF2-40B4-BE49-F238E27FC236}">
                <a16:creationId xmlns="" xmlns:a16="http://schemas.microsoft.com/office/drawing/2014/main" id="{406E9B37-3F2A-497B-A4DB-320E48234A1A}"/>
              </a:ext>
            </a:extLst>
          </p:cNvPr>
          <p:cNvGraphicFramePr/>
          <p:nvPr>
            <p:extLst>
              <p:ext uri="{D42A27DB-BD31-4B8C-83A1-F6EECF244321}">
                <p14:modId xmlns:p14="http://schemas.microsoft.com/office/powerpoint/2010/main" val="3210397107"/>
              </p:ext>
            </p:extLst>
          </p:nvPr>
        </p:nvGraphicFramePr>
        <p:xfrm>
          <a:off x="1752600" y="1397000"/>
          <a:ext cx="8458200" cy="508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676375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46449BA-605E-461E-BA74-5C36F21B61BD}"/>
              </a:ext>
            </a:extLst>
          </p:cNvPr>
          <p:cNvSpPr>
            <a:spLocks noGrp="1"/>
          </p:cNvSpPr>
          <p:nvPr>
            <p:ph type="title"/>
          </p:nvPr>
        </p:nvSpPr>
        <p:spPr>
          <a:xfrm>
            <a:off x="1968759" y="381000"/>
            <a:ext cx="8229600" cy="1143000"/>
          </a:xfrm>
        </p:spPr>
        <p:txBody>
          <a:bodyPr>
            <a:noAutofit/>
          </a:bodyPr>
          <a:lstStyle/>
          <a:p>
            <a:r>
              <a:rPr lang="en-US" sz="2800" dirty="0" err="1"/>
              <a:t>Tiêu</a:t>
            </a:r>
            <a:r>
              <a:rPr lang="en-US" sz="2800" dirty="0"/>
              <a:t> </a:t>
            </a:r>
            <a:r>
              <a:rPr lang="en-US" sz="2800" dirty="0" err="1"/>
              <a:t>chí</a:t>
            </a:r>
            <a:r>
              <a:rPr lang="en-US" sz="2800" dirty="0"/>
              <a:t> 16. </a:t>
            </a:r>
            <a:r>
              <a:rPr lang="en-US" sz="2800" dirty="0" err="1"/>
              <a:t>Phối</a:t>
            </a:r>
            <a:r>
              <a:rPr lang="en-US" sz="2800" dirty="0"/>
              <a:t> </a:t>
            </a:r>
            <a:r>
              <a:rPr lang="en-US" sz="2800" dirty="0" err="1"/>
              <a:t>hợp</a:t>
            </a:r>
            <a:r>
              <a:rPr lang="en-US" sz="2800" dirty="0"/>
              <a:t> </a:t>
            </a:r>
            <a:r>
              <a:rPr lang="en-US" sz="2800" dirty="0" err="1"/>
              <a:t>giữa</a:t>
            </a:r>
            <a:r>
              <a:rPr lang="en-US" sz="2800" dirty="0"/>
              <a:t> </a:t>
            </a:r>
            <a:r>
              <a:rPr lang="en-US" sz="2800" dirty="0" err="1"/>
              <a:t>nhà</a:t>
            </a:r>
            <a:r>
              <a:rPr lang="en-US" sz="2800" dirty="0"/>
              <a:t> </a:t>
            </a:r>
            <a:r>
              <a:rPr lang="en-US" sz="2800" dirty="0" err="1"/>
              <a:t>trường</a:t>
            </a:r>
            <a:r>
              <a:rPr lang="en-US" sz="2800" dirty="0"/>
              <a:t>, </a:t>
            </a:r>
            <a:r>
              <a:rPr lang="en-US" sz="2800" dirty="0" err="1"/>
              <a:t>gia</a:t>
            </a:r>
            <a:r>
              <a:rPr lang="en-US" sz="2800" dirty="0"/>
              <a:t> </a:t>
            </a:r>
            <a:r>
              <a:rPr lang="en-US" sz="2800" dirty="0" err="1"/>
              <a:t>đình</a:t>
            </a:r>
            <a:r>
              <a:rPr lang="en-US" sz="2800" dirty="0"/>
              <a:t>, </a:t>
            </a:r>
            <a:r>
              <a:rPr lang="en-US" sz="2800" dirty="0" err="1"/>
              <a:t>xã</a:t>
            </a:r>
            <a:r>
              <a:rPr lang="en-US" sz="2800" dirty="0"/>
              <a:t> </a:t>
            </a:r>
            <a:r>
              <a:rPr lang="en-US" sz="2800" dirty="0" err="1"/>
              <a:t>hội</a:t>
            </a:r>
            <a:r>
              <a:rPr lang="en-US" sz="2800" dirty="0"/>
              <a:t> </a:t>
            </a:r>
            <a:r>
              <a:rPr lang="en-US" sz="2800" dirty="0" err="1"/>
              <a:t>trong</a:t>
            </a:r>
            <a:r>
              <a:rPr lang="en-US" sz="2800" dirty="0"/>
              <a:t> </a:t>
            </a:r>
            <a:r>
              <a:rPr lang="en-US" sz="2800" dirty="0" err="1"/>
              <a:t>huy</a:t>
            </a:r>
            <a:r>
              <a:rPr lang="en-US" sz="2800" dirty="0"/>
              <a:t> </a:t>
            </a:r>
            <a:r>
              <a:rPr lang="en-US" sz="2800" dirty="0" err="1"/>
              <a:t>động</a:t>
            </a:r>
            <a:r>
              <a:rPr lang="en-US" sz="2800" dirty="0"/>
              <a:t> </a:t>
            </a:r>
            <a:r>
              <a:rPr lang="en-US" sz="2800" dirty="0" err="1"/>
              <a:t>và</a:t>
            </a:r>
            <a:r>
              <a:rPr lang="en-US" sz="2800" dirty="0"/>
              <a:t> </a:t>
            </a:r>
            <a:r>
              <a:rPr lang="en-US" sz="2800" dirty="0" err="1"/>
              <a:t>sử</a:t>
            </a:r>
            <a:r>
              <a:rPr lang="en-US" sz="2800" dirty="0"/>
              <a:t> </a:t>
            </a:r>
            <a:r>
              <a:rPr lang="en-US" sz="2800" dirty="0" err="1"/>
              <a:t>dụng</a:t>
            </a:r>
            <a:r>
              <a:rPr lang="en-US" sz="2800" dirty="0"/>
              <a:t> </a:t>
            </a:r>
            <a:r>
              <a:rPr lang="en-US" sz="2800" dirty="0" err="1"/>
              <a:t>nguồn</a:t>
            </a:r>
            <a:r>
              <a:rPr lang="en-US" sz="2800" dirty="0"/>
              <a:t> </a:t>
            </a:r>
            <a:r>
              <a:rPr lang="en-US" sz="2800" dirty="0" err="1"/>
              <a:t>lực</a:t>
            </a:r>
            <a:r>
              <a:rPr lang="en-US" sz="2800" dirty="0"/>
              <a:t> </a:t>
            </a:r>
            <a:r>
              <a:rPr lang="en-US" sz="2800" dirty="0" err="1"/>
              <a:t>để</a:t>
            </a:r>
            <a:r>
              <a:rPr lang="en-US" sz="2800" dirty="0"/>
              <a:t> </a:t>
            </a:r>
            <a:r>
              <a:rPr lang="en-US" sz="2800" dirty="0" err="1"/>
              <a:t>phát</a:t>
            </a:r>
            <a:r>
              <a:rPr lang="en-US" sz="2800" dirty="0"/>
              <a:t> </a:t>
            </a:r>
            <a:r>
              <a:rPr lang="en-US" sz="2800" dirty="0" err="1"/>
              <a:t>triển</a:t>
            </a:r>
            <a:r>
              <a:rPr lang="en-US" sz="2800" dirty="0"/>
              <a:t> </a:t>
            </a:r>
            <a:r>
              <a:rPr lang="en-US" sz="2800" dirty="0" err="1"/>
              <a:t>nhà</a:t>
            </a:r>
            <a:r>
              <a:rPr lang="en-US" sz="2800" dirty="0"/>
              <a:t> </a:t>
            </a:r>
            <a:r>
              <a:rPr lang="en-US" sz="2800" dirty="0" err="1"/>
              <a:t>trường</a:t>
            </a:r>
            <a:endParaRPr lang="en-US" sz="2800" dirty="0"/>
          </a:p>
        </p:txBody>
      </p:sp>
      <p:graphicFrame>
        <p:nvGraphicFramePr>
          <p:cNvPr id="4" name="Diagram 3">
            <a:extLst>
              <a:ext uri="{FF2B5EF4-FFF2-40B4-BE49-F238E27FC236}">
                <a16:creationId xmlns="" xmlns:a16="http://schemas.microsoft.com/office/drawing/2014/main" id="{406E9B37-3F2A-497B-A4DB-320E48234A1A}"/>
              </a:ext>
            </a:extLst>
          </p:cNvPr>
          <p:cNvGraphicFramePr/>
          <p:nvPr>
            <p:extLst>
              <p:ext uri="{D42A27DB-BD31-4B8C-83A1-F6EECF244321}">
                <p14:modId xmlns:p14="http://schemas.microsoft.com/office/powerpoint/2010/main" val="4118323872"/>
              </p:ext>
            </p:extLst>
          </p:nvPr>
        </p:nvGraphicFramePr>
        <p:xfrm>
          <a:off x="1752600" y="1397000"/>
          <a:ext cx="8458200" cy="508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802485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 xmlns:a16="http://schemas.microsoft.com/office/drawing/2014/main" id="{473B2536-E669-48A3-9133-7146B6018CB3}"/>
              </a:ext>
            </a:extLst>
          </p:cNvPr>
          <p:cNvGraphicFramePr/>
          <p:nvPr>
            <p:extLst>
              <p:ext uri="{D42A27DB-BD31-4B8C-83A1-F6EECF244321}">
                <p14:modId xmlns:p14="http://schemas.microsoft.com/office/powerpoint/2010/main" val="4180822573"/>
              </p:ext>
            </p:extLst>
          </p:nvPr>
        </p:nvGraphicFramePr>
        <p:xfrm>
          <a:off x="1828800" y="304800"/>
          <a:ext cx="8382000" cy="5943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926320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46449BA-605E-461E-BA74-5C36F21B61BD}"/>
              </a:ext>
            </a:extLst>
          </p:cNvPr>
          <p:cNvSpPr>
            <a:spLocks noGrp="1"/>
          </p:cNvSpPr>
          <p:nvPr>
            <p:ph type="title"/>
          </p:nvPr>
        </p:nvSpPr>
        <p:spPr>
          <a:xfrm>
            <a:off x="1968759" y="381000"/>
            <a:ext cx="8229600" cy="1143000"/>
          </a:xfrm>
        </p:spPr>
        <p:txBody>
          <a:bodyPr>
            <a:noAutofit/>
          </a:bodyPr>
          <a:lstStyle/>
          <a:p>
            <a:r>
              <a:rPr lang="en-US" dirty="0" err="1"/>
              <a:t>Tiêu</a:t>
            </a:r>
            <a:r>
              <a:rPr lang="en-US" dirty="0"/>
              <a:t> </a:t>
            </a:r>
            <a:r>
              <a:rPr lang="en-US" dirty="0" err="1"/>
              <a:t>chí</a:t>
            </a:r>
            <a:r>
              <a:rPr lang="en-US" dirty="0"/>
              <a:t> 17. </a:t>
            </a:r>
            <a:r>
              <a:rPr lang="en-US" dirty="0" err="1"/>
              <a:t>Sử</a:t>
            </a:r>
            <a:r>
              <a:rPr lang="en-US" dirty="0"/>
              <a:t> </a:t>
            </a:r>
            <a:r>
              <a:rPr lang="en-US" dirty="0" err="1"/>
              <a:t>dụng</a:t>
            </a:r>
            <a:r>
              <a:rPr lang="en-US" dirty="0"/>
              <a:t> </a:t>
            </a:r>
            <a:r>
              <a:rPr lang="en-US" dirty="0" err="1"/>
              <a:t>ngoại</a:t>
            </a:r>
            <a:r>
              <a:rPr lang="en-US" dirty="0"/>
              <a:t> </a:t>
            </a:r>
            <a:r>
              <a:rPr lang="en-US" dirty="0" err="1"/>
              <a:t>ngữ</a:t>
            </a:r>
            <a:endParaRPr lang="en-US" dirty="0"/>
          </a:p>
        </p:txBody>
      </p:sp>
      <p:graphicFrame>
        <p:nvGraphicFramePr>
          <p:cNvPr id="4" name="Diagram 3">
            <a:extLst>
              <a:ext uri="{FF2B5EF4-FFF2-40B4-BE49-F238E27FC236}">
                <a16:creationId xmlns="" xmlns:a16="http://schemas.microsoft.com/office/drawing/2014/main" id="{406E9B37-3F2A-497B-A4DB-320E48234A1A}"/>
              </a:ext>
            </a:extLst>
          </p:cNvPr>
          <p:cNvGraphicFramePr/>
          <p:nvPr>
            <p:extLst>
              <p:ext uri="{D42A27DB-BD31-4B8C-83A1-F6EECF244321}">
                <p14:modId xmlns:p14="http://schemas.microsoft.com/office/powerpoint/2010/main" val="760852135"/>
              </p:ext>
            </p:extLst>
          </p:nvPr>
        </p:nvGraphicFramePr>
        <p:xfrm>
          <a:off x="1752600" y="1397000"/>
          <a:ext cx="8458200" cy="508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168274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a:solidFill>
                  <a:srgbClr val="002060"/>
                </a:solidFill>
              </a:rPr>
              <a:t>Phạm</a:t>
            </a:r>
            <a:r>
              <a:rPr lang="en-US" b="1" dirty="0">
                <a:solidFill>
                  <a:srgbClr val="002060"/>
                </a:solidFill>
              </a:rPr>
              <a:t> vi </a:t>
            </a:r>
            <a:r>
              <a:rPr lang="en-US" b="1" dirty="0" err="1">
                <a:solidFill>
                  <a:srgbClr val="002060"/>
                </a:solidFill>
              </a:rPr>
              <a:t>điều</a:t>
            </a:r>
            <a:r>
              <a:rPr lang="en-US" b="1" dirty="0">
                <a:solidFill>
                  <a:srgbClr val="002060"/>
                </a:solidFill>
              </a:rPr>
              <a:t> </a:t>
            </a:r>
            <a:r>
              <a:rPr lang="en-US" b="1" dirty="0" err="1">
                <a:solidFill>
                  <a:srgbClr val="002060"/>
                </a:solidFill>
              </a:rPr>
              <a:t>chỉnh</a:t>
            </a:r>
            <a:r>
              <a:rPr lang="en-US" b="1" dirty="0">
                <a:solidFill>
                  <a:srgbClr val="002060"/>
                </a:solidFill>
              </a:rPr>
              <a:t> </a:t>
            </a:r>
            <a:r>
              <a:rPr lang="en-US" b="1" dirty="0" err="1">
                <a:solidFill>
                  <a:srgbClr val="002060"/>
                </a:solidFill>
              </a:rPr>
              <a:t>và</a:t>
            </a:r>
            <a:r>
              <a:rPr lang="en-US" b="1" dirty="0">
                <a:solidFill>
                  <a:srgbClr val="002060"/>
                </a:solidFill>
              </a:rPr>
              <a:t> </a:t>
            </a:r>
            <a:r>
              <a:rPr lang="en-US" b="1" dirty="0" err="1">
                <a:solidFill>
                  <a:srgbClr val="002060"/>
                </a:solidFill>
              </a:rPr>
              <a:t>đối</a:t>
            </a:r>
            <a:r>
              <a:rPr lang="en-US" b="1" dirty="0">
                <a:solidFill>
                  <a:srgbClr val="002060"/>
                </a:solidFill>
              </a:rPr>
              <a:t> </a:t>
            </a:r>
            <a:r>
              <a:rPr lang="en-US" b="1" dirty="0" err="1">
                <a:solidFill>
                  <a:srgbClr val="002060"/>
                </a:solidFill>
              </a:rPr>
              <a:t>tượng</a:t>
            </a:r>
            <a:r>
              <a:rPr lang="en-US" b="1" dirty="0">
                <a:solidFill>
                  <a:srgbClr val="002060"/>
                </a:solidFill>
              </a:rPr>
              <a:t> </a:t>
            </a:r>
            <a:r>
              <a:rPr lang="en-US" b="1" dirty="0" err="1">
                <a:solidFill>
                  <a:srgbClr val="002060"/>
                </a:solidFill>
              </a:rPr>
              <a:t>áp</a:t>
            </a:r>
            <a:r>
              <a:rPr lang="en-US" b="1" dirty="0">
                <a:solidFill>
                  <a:srgbClr val="002060"/>
                </a:solidFill>
              </a:rPr>
              <a:t> </a:t>
            </a:r>
            <a:r>
              <a:rPr lang="en-US" b="1" dirty="0" err="1">
                <a:solidFill>
                  <a:srgbClr val="002060"/>
                </a:solidFill>
              </a:rPr>
              <a:t>dụng</a:t>
            </a:r>
            <a:r>
              <a:rPr lang="en-US" b="1" dirty="0">
                <a:solidFill>
                  <a:srgbClr val="002060"/>
                </a:solidFill>
              </a:rPr>
              <a:t> </a:t>
            </a:r>
            <a:r>
              <a:rPr lang="en-US" b="1" dirty="0" err="1">
                <a:solidFill>
                  <a:srgbClr val="002060"/>
                </a:solidFill>
              </a:rPr>
              <a:t>Chuẩn</a:t>
            </a:r>
            <a:r>
              <a:rPr lang="en-US" b="1" dirty="0">
                <a:solidFill>
                  <a:srgbClr val="002060"/>
                </a:solidFill>
              </a:rPr>
              <a:t> </a:t>
            </a:r>
            <a:r>
              <a:rPr lang="en-US" b="1" dirty="0" err="1">
                <a:solidFill>
                  <a:srgbClr val="002060"/>
                </a:solidFill>
              </a:rPr>
              <a:t>Hiệu</a:t>
            </a:r>
            <a:r>
              <a:rPr lang="en-US" b="1" dirty="0">
                <a:solidFill>
                  <a:srgbClr val="002060"/>
                </a:solidFill>
              </a:rPr>
              <a:t> </a:t>
            </a:r>
            <a:r>
              <a:rPr lang="en-US" b="1" dirty="0" err="1">
                <a:solidFill>
                  <a:srgbClr val="002060"/>
                </a:solidFill>
              </a:rPr>
              <a:t>trưởng</a:t>
            </a:r>
            <a:endParaRPr lang="en-US" b="1" dirty="0">
              <a:solidFill>
                <a:srgbClr val="002060"/>
              </a:solidFill>
            </a:endParaRPr>
          </a:p>
        </p:txBody>
      </p:sp>
      <p:sp>
        <p:nvSpPr>
          <p:cNvPr id="3" name="Content Placeholder 2"/>
          <p:cNvSpPr>
            <a:spLocks noGrp="1"/>
          </p:cNvSpPr>
          <p:nvPr>
            <p:ph idx="1"/>
          </p:nvPr>
        </p:nvSpPr>
        <p:spPr/>
        <p:txBody>
          <a:bodyPr>
            <a:normAutofit fontScale="92500" lnSpcReduction="20000"/>
          </a:bodyPr>
          <a:lstStyle/>
          <a:p>
            <a:pPr marL="0" indent="0">
              <a:buNone/>
            </a:pPr>
            <a:r>
              <a:rPr lang="en-US" b="1" dirty="0" err="1">
                <a:solidFill>
                  <a:srgbClr val="002060"/>
                </a:solidFill>
              </a:rPr>
              <a:t>Chuẩn</a:t>
            </a:r>
            <a:r>
              <a:rPr lang="en-US" b="1" dirty="0">
                <a:solidFill>
                  <a:srgbClr val="002060"/>
                </a:solidFill>
              </a:rPr>
              <a:t> </a:t>
            </a:r>
            <a:r>
              <a:rPr lang="en-US" b="1" dirty="0" err="1">
                <a:solidFill>
                  <a:srgbClr val="002060"/>
                </a:solidFill>
              </a:rPr>
              <a:t>Hiệu</a:t>
            </a:r>
            <a:r>
              <a:rPr lang="en-US" b="1" dirty="0">
                <a:solidFill>
                  <a:srgbClr val="002060"/>
                </a:solidFill>
              </a:rPr>
              <a:t> </a:t>
            </a:r>
            <a:r>
              <a:rPr lang="en-US" b="1" dirty="0" err="1">
                <a:solidFill>
                  <a:srgbClr val="002060"/>
                </a:solidFill>
              </a:rPr>
              <a:t>trưởng</a:t>
            </a:r>
            <a:r>
              <a:rPr lang="en-US" b="1" dirty="0">
                <a:solidFill>
                  <a:srgbClr val="002060"/>
                </a:solidFill>
              </a:rPr>
              <a:t>  tr</a:t>
            </a:r>
            <a:r>
              <a:rPr lang="vi-VN" b="1" dirty="0">
                <a:solidFill>
                  <a:srgbClr val="002060"/>
                </a:solidFill>
              </a:rPr>
              <a:t>ư</a:t>
            </a:r>
            <a:r>
              <a:rPr lang="en-US" b="1" dirty="0" err="1">
                <a:solidFill>
                  <a:srgbClr val="002060"/>
                </a:solidFill>
              </a:rPr>
              <a:t>ờng</a:t>
            </a:r>
            <a:r>
              <a:rPr lang="en-US" b="1" dirty="0">
                <a:solidFill>
                  <a:srgbClr val="002060"/>
                </a:solidFill>
              </a:rPr>
              <a:t> PT </a:t>
            </a:r>
            <a:r>
              <a:rPr lang="en-US" b="1" dirty="0" err="1">
                <a:solidFill>
                  <a:srgbClr val="002060"/>
                </a:solidFill>
              </a:rPr>
              <a:t>áp</a:t>
            </a:r>
            <a:r>
              <a:rPr lang="en-US" b="1" dirty="0">
                <a:solidFill>
                  <a:srgbClr val="002060"/>
                </a:solidFill>
              </a:rPr>
              <a:t> </a:t>
            </a:r>
            <a:r>
              <a:rPr lang="en-US" b="1" dirty="0" err="1">
                <a:solidFill>
                  <a:srgbClr val="002060"/>
                </a:solidFill>
              </a:rPr>
              <a:t>dụng</a:t>
            </a:r>
            <a:r>
              <a:rPr lang="en-US" b="1" dirty="0">
                <a:solidFill>
                  <a:srgbClr val="002060"/>
                </a:solidFill>
              </a:rPr>
              <a:t> </a:t>
            </a:r>
            <a:r>
              <a:rPr lang="en-US" b="1" dirty="0" err="1">
                <a:solidFill>
                  <a:srgbClr val="002060"/>
                </a:solidFill>
              </a:rPr>
              <a:t>đối</a:t>
            </a:r>
            <a:r>
              <a:rPr lang="en-US" b="1" dirty="0">
                <a:solidFill>
                  <a:srgbClr val="002060"/>
                </a:solidFill>
              </a:rPr>
              <a:t> </a:t>
            </a:r>
            <a:r>
              <a:rPr lang="en-US" b="1" dirty="0" err="1">
                <a:solidFill>
                  <a:srgbClr val="002060"/>
                </a:solidFill>
              </a:rPr>
              <a:t>với</a:t>
            </a:r>
            <a:r>
              <a:rPr lang="en-US" b="1" dirty="0">
                <a:solidFill>
                  <a:srgbClr val="002060"/>
                </a:solidFill>
              </a:rPr>
              <a:t> </a:t>
            </a:r>
            <a:r>
              <a:rPr lang="en-US" b="1" dirty="0" err="1">
                <a:solidFill>
                  <a:srgbClr val="002060"/>
                </a:solidFill>
              </a:rPr>
              <a:t>hiệu</a:t>
            </a:r>
            <a:r>
              <a:rPr lang="en-US" b="1" dirty="0">
                <a:solidFill>
                  <a:srgbClr val="002060"/>
                </a:solidFill>
              </a:rPr>
              <a:t> </a:t>
            </a:r>
            <a:r>
              <a:rPr lang="en-US" b="1" dirty="0" err="1">
                <a:solidFill>
                  <a:srgbClr val="002060"/>
                </a:solidFill>
              </a:rPr>
              <a:t>trưởng</a:t>
            </a:r>
            <a:r>
              <a:rPr lang="en-US" b="1" dirty="0">
                <a:solidFill>
                  <a:srgbClr val="002060"/>
                </a:solidFill>
              </a:rPr>
              <a:t> </a:t>
            </a:r>
            <a:r>
              <a:rPr lang="en-US" b="1" dirty="0" err="1">
                <a:solidFill>
                  <a:srgbClr val="002060"/>
                </a:solidFill>
              </a:rPr>
              <a:t>các</a:t>
            </a:r>
            <a:r>
              <a:rPr lang="en-US" b="1" dirty="0">
                <a:solidFill>
                  <a:srgbClr val="002060"/>
                </a:solidFill>
              </a:rPr>
              <a:t> tr</a:t>
            </a:r>
            <a:r>
              <a:rPr lang="vi-VN" b="1" dirty="0">
                <a:solidFill>
                  <a:srgbClr val="002060"/>
                </a:solidFill>
              </a:rPr>
              <a:t>ư</a:t>
            </a:r>
            <a:r>
              <a:rPr lang="en-US" b="1" dirty="0" err="1">
                <a:solidFill>
                  <a:srgbClr val="002060"/>
                </a:solidFill>
              </a:rPr>
              <a:t>ờng</a:t>
            </a:r>
            <a:r>
              <a:rPr lang="en-US" b="1" dirty="0">
                <a:solidFill>
                  <a:srgbClr val="002060"/>
                </a:solidFill>
              </a:rPr>
              <a:t>:</a:t>
            </a:r>
          </a:p>
          <a:p>
            <a:r>
              <a:rPr lang="en-US" dirty="0">
                <a:solidFill>
                  <a:srgbClr val="002060"/>
                </a:solidFill>
              </a:rPr>
              <a:t> </a:t>
            </a:r>
            <a:r>
              <a:rPr lang="en-US" dirty="0" err="1">
                <a:solidFill>
                  <a:srgbClr val="002060"/>
                </a:solidFill>
              </a:rPr>
              <a:t>Trường</a:t>
            </a:r>
            <a:r>
              <a:rPr lang="en-US" dirty="0">
                <a:solidFill>
                  <a:srgbClr val="002060"/>
                </a:solidFill>
              </a:rPr>
              <a:t> </a:t>
            </a:r>
            <a:r>
              <a:rPr lang="en-US" dirty="0" err="1">
                <a:solidFill>
                  <a:srgbClr val="002060"/>
                </a:solidFill>
              </a:rPr>
              <a:t>tiểu</a:t>
            </a:r>
            <a:r>
              <a:rPr lang="en-US" dirty="0">
                <a:solidFill>
                  <a:srgbClr val="002060"/>
                </a:solidFill>
              </a:rPr>
              <a:t> </a:t>
            </a:r>
            <a:r>
              <a:rPr lang="en-US" dirty="0" err="1">
                <a:solidFill>
                  <a:srgbClr val="002060"/>
                </a:solidFill>
              </a:rPr>
              <a:t>học</a:t>
            </a:r>
            <a:endParaRPr lang="en-US" dirty="0">
              <a:solidFill>
                <a:srgbClr val="002060"/>
              </a:solidFill>
            </a:endParaRPr>
          </a:p>
          <a:p>
            <a:r>
              <a:rPr lang="en-US" dirty="0">
                <a:solidFill>
                  <a:srgbClr val="002060"/>
                </a:solidFill>
              </a:rPr>
              <a:t> </a:t>
            </a:r>
            <a:r>
              <a:rPr lang="en-US" dirty="0" err="1">
                <a:solidFill>
                  <a:srgbClr val="002060"/>
                </a:solidFill>
              </a:rPr>
              <a:t>Trường</a:t>
            </a:r>
            <a:r>
              <a:rPr lang="en-US" dirty="0">
                <a:solidFill>
                  <a:srgbClr val="002060"/>
                </a:solidFill>
              </a:rPr>
              <a:t> </a:t>
            </a:r>
            <a:r>
              <a:rPr lang="en-US" dirty="0" err="1">
                <a:solidFill>
                  <a:srgbClr val="002060"/>
                </a:solidFill>
              </a:rPr>
              <a:t>trung</a:t>
            </a:r>
            <a:r>
              <a:rPr lang="en-US" dirty="0">
                <a:solidFill>
                  <a:srgbClr val="002060"/>
                </a:solidFill>
              </a:rPr>
              <a:t> </a:t>
            </a:r>
            <a:r>
              <a:rPr lang="en-US" dirty="0" err="1">
                <a:solidFill>
                  <a:srgbClr val="002060"/>
                </a:solidFill>
              </a:rPr>
              <a:t>học</a:t>
            </a:r>
            <a:r>
              <a:rPr lang="en-US" dirty="0">
                <a:solidFill>
                  <a:srgbClr val="002060"/>
                </a:solidFill>
              </a:rPr>
              <a:t> </a:t>
            </a:r>
            <a:r>
              <a:rPr lang="en-US" dirty="0" err="1">
                <a:solidFill>
                  <a:srgbClr val="002060"/>
                </a:solidFill>
              </a:rPr>
              <a:t>cơ</a:t>
            </a:r>
            <a:r>
              <a:rPr lang="en-US" dirty="0">
                <a:solidFill>
                  <a:srgbClr val="002060"/>
                </a:solidFill>
              </a:rPr>
              <a:t> </a:t>
            </a:r>
            <a:r>
              <a:rPr lang="en-US" dirty="0" err="1">
                <a:solidFill>
                  <a:srgbClr val="002060"/>
                </a:solidFill>
              </a:rPr>
              <a:t>sở</a:t>
            </a:r>
            <a:endParaRPr lang="en-US" dirty="0">
              <a:solidFill>
                <a:srgbClr val="002060"/>
              </a:solidFill>
            </a:endParaRPr>
          </a:p>
          <a:p>
            <a:r>
              <a:rPr lang="en-US" dirty="0">
                <a:solidFill>
                  <a:srgbClr val="002060"/>
                </a:solidFill>
              </a:rPr>
              <a:t> </a:t>
            </a:r>
            <a:r>
              <a:rPr lang="en-US" dirty="0" err="1">
                <a:solidFill>
                  <a:srgbClr val="002060"/>
                </a:solidFill>
              </a:rPr>
              <a:t>Trường</a:t>
            </a:r>
            <a:r>
              <a:rPr lang="en-US" dirty="0">
                <a:solidFill>
                  <a:srgbClr val="002060"/>
                </a:solidFill>
              </a:rPr>
              <a:t> </a:t>
            </a:r>
            <a:r>
              <a:rPr lang="en-US" dirty="0" err="1">
                <a:solidFill>
                  <a:srgbClr val="002060"/>
                </a:solidFill>
              </a:rPr>
              <a:t>trung</a:t>
            </a:r>
            <a:r>
              <a:rPr lang="en-US" dirty="0">
                <a:solidFill>
                  <a:srgbClr val="002060"/>
                </a:solidFill>
              </a:rPr>
              <a:t> </a:t>
            </a:r>
            <a:r>
              <a:rPr lang="en-US" dirty="0" err="1">
                <a:solidFill>
                  <a:srgbClr val="002060"/>
                </a:solidFill>
              </a:rPr>
              <a:t>học</a:t>
            </a:r>
            <a:r>
              <a:rPr lang="en-US" dirty="0">
                <a:solidFill>
                  <a:srgbClr val="002060"/>
                </a:solidFill>
              </a:rPr>
              <a:t> </a:t>
            </a:r>
            <a:r>
              <a:rPr lang="en-US" dirty="0" err="1">
                <a:solidFill>
                  <a:srgbClr val="002060"/>
                </a:solidFill>
              </a:rPr>
              <a:t>phổ</a:t>
            </a:r>
            <a:r>
              <a:rPr lang="en-US" dirty="0">
                <a:solidFill>
                  <a:srgbClr val="002060"/>
                </a:solidFill>
              </a:rPr>
              <a:t> </a:t>
            </a:r>
            <a:r>
              <a:rPr lang="en-US" dirty="0" err="1">
                <a:solidFill>
                  <a:srgbClr val="002060"/>
                </a:solidFill>
              </a:rPr>
              <a:t>thông</a:t>
            </a:r>
            <a:endParaRPr lang="en-US" dirty="0">
              <a:solidFill>
                <a:srgbClr val="002060"/>
              </a:solidFill>
            </a:endParaRPr>
          </a:p>
          <a:p>
            <a:r>
              <a:rPr lang="en-US" dirty="0" err="1">
                <a:solidFill>
                  <a:srgbClr val="002060"/>
                </a:solidFill>
              </a:rPr>
              <a:t>Trường</a:t>
            </a:r>
            <a:r>
              <a:rPr lang="en-US" dirty="0">
                <a:solidFill>
                  <a:srgbClr val="002060"/>
                </a:solidFill>
              </a:rPr>
              <a:t> </a:t>
            </a:r>
            <a:r>
              <a:rPr lang="en-US" dirty="0" err="1">
                <a:solidFill>
                  <a:srgbClr val="002060"/>
                </a:solidFill>
              </a:rPr>
              <a:t>phổ</a:t>
            </a:r>
            <a:r>
              <a:rPr lang="en-US" dirty="0">
                <a:solidFill>
                  <a:srgbClr val="002060"/>
                </a:solidFill>
              </a:rPr>
              <a:t> </a:t>
            </a:r>
            <a:r>
              <a:rPr lang="en-US" dirty="0" err="1">
                <a:solidFill>
                  <a:srgbClr val="002060"/>
                </a:solidFill>
              </a:rPr>
              <a:t>thông</a:t>
            </a:r>
            <a:r>
              <a:rPr lang="en-US" dirty="0">
                <a:solidFill>
                  <a:srgbClr val="002060"/>
                </a:solidFill>
              </a:rPr>
              <a:t> </a:t>
            </a:r>
            <a:r>
              <a:rPr lang="en-US" dirty="0" err="1">
                <a:solidFill>
                  <a:srgbClr val="002060"/>
                </a:solidFill>
              </a:rPr>
              <a:t>có</a:t>
            </a:r>
            <a:r>
              <a:rPr lang="en-US" dirty="0">
                <a:solidFill>
                  <a:srgbClr val="002060"/>
                </a:solidFill>
              </a:rPr>
              <a:t> </a:t>
            </a:r>
            <a:r>
              <a:rPr lang="en-US" dirty="0" err="1">
                <a:solidFill>
                  <a:srgbClr val="002060"/>
                </a:solidFill>
              </a:rPr>
              <a:t>nhiều</a:t>
            </a:r>
            <a:r>
              <a:rPr lang="en-US" dirty="0">
                <a:solidFill>
                  <a:srgbClr val="002060"/>
                </a:solidFill>
              </a:rPr>
              <a:t> </a:t>
            </a:r>
            <a:r>
              <a:rPr lang="en-US" dirty="0" err="1">
                <a:solidFill>
                  <a:srgbClr val="002060"/>
                </a:solidFill>
              </a:rPr>
              <a:t>cấp</a:t>
            </a:r>
            <a:r>
              <a:rPr lang="en-US" dirty="0">
                <a:solidFill>
                  <a:srgbClr val="002060"/>
                </a:solidFill>
              </a:rPr>
              <a:t> </a:t>
            </a:r>
            <a:r>
              <a:rPr lang="en-US" dirty="0" err="1">
                <a:solidFill>
                  <a:srgbClr val="002060"/>
                </a:solidFill>
              </a:rPr>
              <a:t>học</a:t>
            </a:r>
            <a:endParaRPr lang="en-US" dirty="0">
              <a:solidFill>
                <a:srgbClr val="002060"/>
              </a:solidFill>
            </a:endParaRPr>
          </a:p>
          <a:p>
            <a:r>
              <a:rPr lang="en-US" dirty="0" err="1">
                <a:solidFill>
                  <a:srgbClr val="002060"/>
                </a:solidFill>
              </a:rPr>
              <a:t>Trường</a:t>
            </a:r>
            <a:r>
              <a:rPr lang="en-US" dirty="0">
                <a:solidFill>
                  <a:srgbClr val="002060"/>
                </a:solidFill>
              </a:rPr>
              <a:t> </a:t>
            </a:r>
            <a:r>
              <a:rPr lang="en-US" dirty="0" err="1">
                <a:solidFill>
                  <a:srgbClr val="002060"/>
                </a:solidFill>
              </a:rPr>
              <a:t>chuyên</a:t>
            </a:r>
            <a:endParaRPr lang="en-US" dirty="0">
              <a:solidFill>
                <a:srgbClr val="002060"/>
              </a:solidFill>
            </a:endParaRPr>
          </a:p>
          <a:p>
            <a:r>
              <a:rPr lang="en-US" dirty="0" err="1">
                <a:solidFill>
                  <a:srgbClr val="002060"/>
                </a:solidFill>
              </a:rPr>
              <a:t>Trường</a:t>
            </a:r>
            <a:r>
              <a:rPr lang="en-US" dirty="0">
                <a:solidFill>
                  <a:srgbClr val="002060"/>
                </a:solidFill>
              </a:rPr>
              <a:t> </a:t>
            </a:r>
            <a:r>
              <a:rPr lang="en-US" dirty="0" err="1">
                <a:solidFill>
                  <a:srgbClr val="002060"/>
                </a:solidFill>
              </a:rPr>
              <a:t>phổ</a:t>
            </a:r>
            <a:r>
              <a:rPr lang="en-US" dirty="0">
                <a:solidFill>
                  <a:srgbClr val="002060"/>
                </a:solidFill>
              </a:rPr>
              <a:t> </a:t>
            </a:r>
            <a:r>
              <a:rPr lang="en-US" dirty="0" err="1">
                <a:solidFill>
                  <a:srgbClr val="002060"/>
                </a:solidFill>
              </a:rPr>
              <a:t>thông</a:t>
            </a:r>
            <a:r>
              <a:rPr lang="en-US" dirty="0">
                <a:solidFill>
                  <a:srgbClr val="002060"/>
                </a:solidFill>
              </a:rPr>
              <a:t> </a:t>
            </a:r>
            <a:r>
              <a:rPr lang="en-US" dirty="0" err="1">
                <a:solidFill>
                  <a:srgbClr val="002060"/>
                </a:solidFill>
              </a:rPr>
              <a:t>dân</a:t>
            </a:r>
            <a:r>
              <a:rPr lang="en-US" dirty="0">
                <a:solidFill>
                  <a:srgbClr val="002060"/>
                </a:solidFill>
              </a:rPr>
              <a:t> </a:t>
            </a:r>
            <a:r>
              <a:rPr lang="en-US" dirty="0" err="1">
                <a:solidFill>
                  <a:srgbClr val="002060"/>
                </a:solidFill>
              </a:rPr>
              <a:t>tộc</a:t>
            </a:r>
            <a:r>
              <a:rPr lang="en-US" dirty="0">
                <a:solidFill>
                  <a:srgbClr val="002060"/>
                </a:solidFill>
              </a:rPr>
              <a:t> </a:t>
            </a:r>
            <a:r>
              <a:rPr lang="en-US" dirty="0" err="1">
                <a:solidFill>
                  <a:srgbClr val="002060"/>
                </a:solidFill>
              </a:rPr>
              <a:t>nội</a:t>
            </a:r>
            <a:r>
              <a:rPr lang="en-US" dirty="0">
                <a:solidFill>
                  <a:srgbClr val="002060"/>
                </a:solidFill>
              </a:rPr>
              <a:t> </a:t>
            </a:r>
            <a:r>
              <a:rPr lang="en-US" dirty="0" err="1">
                <a:solidFill>
                  <a:srgbClr val="002060"/>
                </a:solidFill>
              </a:rPr>
              <a:t>trú</a:t>
            </a:r>
            <a:r>
              <a:rPr lang="en-US" dirty="0">
                <a:solidFill>
                  <a:srgbClr val="002060"/>
                </a:solidFill>
              </a:rPr>
              <a:t>, </a:t>
            </a:r>
            <a:r>
              <a:rPr lang="en-US" dirty="0" err="1">
                <a:solidFill>
                  <a:srgbClr val="002060"/>
                </a:solidFill>
              </a:rPr>
              <a:t>trường</a:t>
            </a:r>
            <a:r>
              <a:rPr lang="en-US" dirty="0">
                <a:solidFill>
                  <a:srgbClr val="002060"/>
                </a:solidFill>
              </a:rPr>
              <a:t> </a:t>
            </a:r>
            <a:r>
              <a:rPr lang="en-US" dirty="0" err="1">
                <a:solidFill>
                  <a:srgbClr val="002060"/>
                </a:solidFill>
              </a:rPr>
              <a:t>phổ</a:t>
            </a:r>
            <a:r>
              <a:rPr lang="en-US" dirty="0">
                <a:solidFill>
                  <a:srgbClr val="002060"/>
                </a:solidFill>
              </a:rPr>
              <a:t> </a:t>
            </a:r>
            <a:r>
              <a:rPr lang="en-US" dirty="0" err="1">
                <a:solidFill>
                  <a:srgbClr val="002060"/>
                </a:solidFill>
              </a:rPr>
              <a:t>thông</a:t>
            </a:r>
            <a:r>
              <a:rPr lang="en-US" dirty="0">
                <a:solidFill>
                  <a:srgbClr val="002060"/>
                </a:solidFill>
              </a:rPr>
              <a:t> </a:t>
            </a:r>
            <a:r>
              <a:rPr lang="en-US" dirty="0" err="1">
                <a:solidFill>
                  <a:srgbClr val="002060"/>
                </a:solidFill>
              </a:rPr>
              <a:t>dân</a:t>
            </a:r>
            <a:r>
              <a:rPr lang="en-US" dirty="0">
                <a:solidFill>
                  <a:srgbClr val="002060"/>
                </a:solidFill>
              </a:rPr>
              <a:t> </a:t>
            </a:r>
            <a:r>
              <a:rPr lang="en-US" dirty="0" err="1">
                <a:solidFill>
                  <a:srgbClr val="002060"/>
                </a:solidFill>
              </a:rPr>
              <a:t>tộc</a:t>
            </a:r>
            <a:r>
              <a:rPr lang="en-US" dirty="0">
                <a:solidFill>
                  <a:srgbClr val="002060"/>
                </a:solidFill>
              </a:rPr>
              <a:t> </a:t>
            </a:r>
            <a:r>
              <a:rPr lang="en-US" dirty="0" err="1">
                <a:solidFill>
                  <a:srgbClr val="002060"/>
                </a:solidFill>
              </a:rPr>
              <a:t>bán</a:t>
            </a:r>
            <a:r>
              <a:rPr lang="en-US" dirty="0">
                <a:solidFill>
                  <a:srgbClr val="002060"/>
                </a:solidFill>
              </a:rPr>
              <a:t> </a:t>
            </a:r>
            <a:r>
              <a:rPr lang="en-US" dirty="0" err="1">
                <a:solidFill>
                  <a:srgbClr val="002060"/>
                </a:solidFill>
              </a:rPr>
              <a:t>trú</a:t>
            </a:r>
            <a:r>
              <a:rPr lang="en-US" dirty="0">
                <a:solidFill>
                  <a:srgbClr val="002060"/>
                </a:solidFill>
              </a:rPr>
              <a:t> </a:t>
            </a:r>
          </a:p>
          <a:p>
            <a:r>
              <a:rPr lang="en-US" dirty="0" err="1">
                <a:solidFill>
                  <a:srgbClr val="002060"/>
                </a:solidFill>
              </a:rPr>
              <a:t>Các</a:t>
            </a:r>
            <a:r>
              <a:rPr lang="en-US" dirty="0">
                <a:solidFill>
                  <a:srgbClr val="002060"/>
                </a:solidFill>
              </a:rPr>
              <a:t> </a:t>
            </a:r>
            <a:r>
              <a:rPr lang="en-US" dirty="0" err="1">
                <a:solidFill>
                  <a:srgbClr val="002060"/>
                </a:solidFill>
              </a:rPr>
              <a:t>tổ</a:t>
            </a:r>
            <a:r>
              <a:rPr lang="en-US" dirty="0">
                <a:solidFill>
                  <a:srgbClr val="002060"/>
                </a:solidFill>
              </a:rPr>
              <a:t> </a:t>
            </a:r>
            <a:r>
              <a:rPr lang="en-US" dirty="0" err="1">
                <a:solidFill>
                  <a:srgbClr val="002060"/>
                </a:solidFill>
              </a:rPr>
              <a:t>chức</a:t>
            </a:r>
            <a:r>
              <a:rPr lang="en-US" dirty="0">
                <a:solidFill>
                  <a:srgbClr val="002060"/>
                </a:solidFill>
              </a:rPr>
              <a:t>, </a:t>
            </a:r>
            <a:r>
              <a:rPr lang="en-US" dirty="0" err="1">
                <a:solidFill>
                  <a:srgbClr val="002060"/>
                </a:solidFill>
              </a:rPr>
              <a:t>cá</a:t>
            </a:r>
            <a:r>
              <a:rPr lang="en-US" dirty="0">
                <a:solidFill>
                  <a:srgbClr val="002060"/>
                </a:solidFill>
              </a:rPr>
              <a:t> </a:t>
            </a:r>
            <a:r>
              <a:rPr lang="en-US" dirty="0" err="1">
                <a:solidFill>
                  <a:srgbClr val="002060"/>
                </a:solidFill>
              </a:rPr>
              <a:t>nhân</a:t>
            </a:r>
            <a:r>
              <a:rPr lang="en-US" dirty="0">
                <a:solidFill>
                  <a:srgbClr val="002060"/>
                </a:solidFill>
              </a:rPr>
              <a:t> </a:t>
            </a:r>
            <a:r>
              <a:rPr lang="en-US" dirty="0" err="1">
                <a:solidFill>
                  <a:srgbClr val="002060"/>
                </a:solidFill>
              </a:rPr>
              <a:t>có</a:t>
            </a:r>
            <a:r>
              <a:rPr lang="en-US" dirty="0">
                <a:solidFill>
                  <a:srgbClr val="002060"/>
                </a:solidFill>
              </a:rPr>
              <a:t> </a:t>
            </a:r>
            <a:r>
              <a:rPr lang="en-US" dirty="0" err="1">
                <a:solidFill>
                  <a:srgbClr val="002060"/>
                </a:solidFill>
              </a:rPr>
              <a:t>liên</a:t>
            </a:r>
            <a:r>
              <a:rPr lang="en-US" dirty="0">
                <a:solidFill>
                  <a:srgbClr val="002060"/>
                </a:solidFill>
              </a:rPr>
              <a:t> </a:t>
            </a:r>
            <a:r>
              <a:rPr lang="en-US" dirty="0" err="1">
                <a:solidFill>
                  <a:srgbClr val="002060"/>
                </a:solidFill>
              </a:rPr>
              <a:t>quan</a:t>
            </a:r>
            <a:endParaRPr lang="en-US" dirty="0">
              <a:solidFill>
                <a:srgbClr val="002060"/>
              </a:solidFill>
            </a:endParaRPr>
          </a:p>
        </p:txBody>
      </p:sp>
    </p:spTree>
    <p:extLst>
      <p:ext uri="{BB962C8B-B14F-4D97-AF65-F5344CB8AC3E}">
        <p14:creationId xmlns:p14="http://schemas.microsoft.com/office/powerpoint/2010/main" val="280334473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46449BA-605E-461E-BA74-5C36F21B61BD}"/>
              </a:ext>
            </a:extLst>
          </p:cNvPr>
          <p:cNvSpPr>
            <a:spLocks noGrp="1"/>
          </p:cNvSpPr>
          <p:nvPr>
            <p:ph type="title"/>
          </p:nvPr>
        </p:nvSpPr>
        <p:spPr>
          <a:xfrm>
            <a:off x="1968759" y="381000"/>
            <a:ext cx="8229600" cy="1143000"/>
          </a:xfrm>
        </p:spPr>
        <p:txBody>
          <a:bodyPr>
            <a:noAutofit/>
          </a:bodyPr>
          <a:lstStyle/>
          <a:p>
            <a:r>
              <a:rPr lang="en-US" dirty="0" err="1"/>
              <a:t>Tiêu</a:t>
            </a:r>
            <a:r>
              <a:rPr lang="en-US" dirty="0"/>
              <a:t> </a:t>
            </a:r>
            <a:r>
              <a:rPr lang="en-US" dirty="0" err="1"/>
              <a:t>chí</a:t>
            </a:r>
            <a:r>
              <a:rPr lang="en-US" dirty="0"/>
              <a:t> 18. </a:t>
            </a:r>
            <a:r>
              <a:rPr lang="en-US" dirty="0" err="1"/>
              <a:t>Ứng</a:t>
            </a:r>
            <a:r>
              <a:rPr lang="en-US" dirty="0"/>
              <a:t> </a:t>
            </a:r>
            <a:r>
              <a:rPr lang="en-US" dirty="0" err="1"/>
              <a:t>dụng</a:t>
            </a:r>
            <a:r>
              <a:rPr lang="en-US" dirty="0"/>
              <a:t> </a:t>
            </a:r>
            <a:r>
              <a:rPr lang="en-US" dirty="0" err="1"/>
              <a:t>công</a:t>
            </a:r>
            <a:r>
              <a:rPr lang="en-US" dirty="0"/>
              <a:t> </a:t>
            </a:r>
            <a:r>
              <a:rPr lang="en-US" dirty="0" err="1"/>
              <a:t>nghệ</a:t>
            </a:r>
            <a:r>
              <a:rPr lang="en-US" dirty="0"/>
              <a:t> </a:t>
            </a:r>
            <a:r>
              <a:rPr lang="en-US" dirty="0" err="1"/>
              <a:t>thông</a:t>
            </a:r>
            <a:r>
              <a:rPr lang="en-US" dirty="0"/>
              <a:t> tin</a:t>
            </a:r>
          </a:p>
        </p:txBody>
      </p:sp>
      <p:graphicFrame>
        <p:nvGraphicFramePr>
          <p:cNvPr id="4" name="Diagram 3">
            <a:extLst>
              <a:ext uri="{FF2B5EF4-FFF2-40B4-BE49-F238E27FC236}">
                <a16:creationId xmlns="" xmlns:a16="http://schemas.microsoft.com/office/drawing/2014/main" id="{406E9B37-3F2A-497B-A4DB-320E48234A1A}"/>
              </a:ext>
            </a:extLst>
          </p:cNvPr>
          <p:cNvGraphicFramePr/>
          <p:nvPr>
            <p:extLst>
              <p:ext uri="{D42A27DB-BD31-4B8C-83A1-F6EECF244321}">
                <p14:modId xmlns:p14="http://schemas.microsoft.com/office/powerpoint/2010/main" val="1461462841"/>
              </p:ext>
            </p:extLst>
          </p:nvPr>
        </p:nvGraphicFramePr>
        <p:xfrm>
          <a:off x="1752600" y="1397000"/>
          <a:ext cx="8458200" cy="508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608204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100" b="1" dirty="0" err="1">
                <a:solidFill>
                  <a:srgbClr val="FF0000"/>
                </a:solidFill>
              </a:rPr>
              <a:t>Dựa</a:t>
            </a:r>
            <a:r>
              <a:rPr lang="en-US" sz="3100" b="1" dirty="0">
                <a:solidFill>
                  <a:srgbClr val="FF0000"/>
                </a:solidFill>
              </a:rPr>
              <a:t> </a:t>
            </a:r>
            <a:r>
              <a:rPr lang="en-US" sz="3100" b="1" dirty="0" err="1">
                <a:solidFill>
                  <a:srgbClr val="FF0000"/>
                </a:solidFill>
              </a:rPr>
              <a:t>vào</a:t>
            </a:r>
            <a:r>
              <a:rPr lang="en-US" sz="3100" b="1" dirty="0">
                <a:solidFill>
                  <a:srgbClr val="FF0000"/>
                </a:solidFill>
              </a:rPr>
              <a:t> "</a:t>
            </a:r>
            <a:r>
              <a:rPr lang="en-US" sz="3100" b="1" dirty="0" err="1">
                <a:solidFill>
                  <a:srgbClr val="FF0000"/>
                </a:solidFill>
              </a:rPr>
              <a:t>bản</a:t>
            </a:r>
            <a:r>
              <a:rPr lang="en-US" sz="3100" b="1" dirty="0">
                <a:solidFill>
                  <a:srgbClr val="FF0000"/>
                </a:solidFill>
              </a:rPr>
              <a:t> </a:t>
            </a:r>
            <a:r>
              <a:rPr lang="en-US" sz="3100" b="1" dirty="0" err="1">
                <a:solidFill>
                  <a:srgbClr val="FF0000"/>
                </a:solidFill>
              </a:rPr>
              <a:t>đồ</a:t>
            </a:r>
            <a:r>
              <a:rPr lang="en-US" sz="3100" b="1" dirty="0">
                <a:solidFill>
                  <a:srgbClr val="FF0000"/>
                </a:solidFill>
              </a:rPr>
              <a:t> </a:t>
            </a:r>
            <a:r>
              <a:rPr lang="en-US" sz="3100" b="1" dirty="0" err="1">
                <a:solidFill>
                  <a:srgbClr val="FF0000"/>
                </a:solidFill>
              </a:rPr>
              <a:t>năng</a:t>
            </a:r>
            <a:r>
              <a:rPr lang="en-US" sz="3100" b="1" dirty="0">
                <a:solidFill>
                  <a:srgbClr val="FF0000"/>
                </a:solidFill>
              </a:rPr>
              <a:t> </a:t>
            </a:r>
            <a:r>
              <a:rPr lang="en-US" sz="3100" b="1" dirty="0" err="1">
                <a:solidFill>
                  <a:srgbClr val="FF0000"/>
                </a:solidFill>
              </a:rPr>
              <a:t>lực</a:t>
            </a:r>
            <a:r>
              <a:rPr lang="en-US" sz="3100" b="1" dirty="0">
                <a:solidFill>
                  <a:srgbClr val="FF0000"/>
                </a:solidFill>
              </a:rPr>
              <a:t>" HT </a:t>
            </a:r>
            <a:r>
              <a:rPr lang="en-US" sz="3100" b="1" dirty="0" err="1">
                <a:solidFill>
                  <a:srgbClr val="FF0000"/>
                </a:solidFill>
              </a:rPr>
              <a:t>xây</a:t>
            </a:r>
            <a:r>
              <a:rPr lang="en-US" sz="3100" b="1" dirty="0">
                <a:solidFill>
                  <a:srgbClr val="FF0000"/>
                </a:solidFill>
              </a:rPr>
              <a:t> </a:t>
            </a:r>
            <a:r>
              <a:rPr lang="en-US" sz="3100" b="1" dirty="0" err="1">
                <a:solidFill>
                  <a:srgbClr val="FF0000"/>
                </a:solidFill>
              </a:rPr>
              <a:t>dựng</a:t>
            </a:r>
            <a:r>
              <a:rPr lang="en-US" sz="3100" b="1" dirty="0">
                <a:solidFill>
                  <a:srgbClr val="FF0000"/>
                </a:solidFill>
              </a:rPr>
              <a:t> </a:t>
            </a:r>
            <a:r>
              <a:rPr lang="en-US" sz="3100" b="1" dirty="0" err="1">
                <a:solidFill>
                  <a:srgbClr val="FF0000"/>
                </a:solidFill>
              </a:rPr>
              <a:t>chương</a:t>
            </a:r>
            <a:r>
              <a:rPr lang="en-US" sz="3100" b="1" dirty="0">
                <a:solidFill>
                  <a:srgbClr val="FF0000"/>
                </a:solidFill>
              </a:rPr>
              <a:t> </a:t>
            </a:r>
            <a:r>
              <a:rPr lang="en-US" sz="3100" b="1" dirty="0" err="1">
                <a:solidFill>
                  <a:srgbClr val="FF0000"/>
                </a:solidFill>
              </a:rPr>
              <a:t>trình</a:t>
            </a:r>
            <a:r>
              <a:rPr lang="en-US" sz="3100" b="1" dirty="0">
                <a:solidFill>
                  <a:srgbClr val="FF0000"/>
                </a:solidFill>
              </a:rPr>
              <a:t> </a:t>
            </a:r>
            <a:r>
              <a:rPr lang="en-US" sz="3100" b="1" dirty="0" err="1">
                <a:solidFill>
                  <a:srgbClr val="FF0000"/>
                </a:solidFill>
              </a:rPr>
              <a:t>bồi</a:t>
            </a:r>
            <a:r>
              <a:rPr lang="en-US" sz="3100" b="1" dirty="0">
                <a:solidFill>
                  <a:srgbClr val="FF0000"/>
                </a:solidFill>
              </a:rPr>
              <a:t> </a:t>
            </a:r>
            <a:r>
              <a:rPr lang="en-US" sz="3100" b="1" dirty="0" err="1">
                <a:solidFill>
                  <a:srgbClr val="FF0000"/>
                </a:solidFill>
              </a:rPr>
              <a:t>dưỡng</a:t>
            </a:r>
            <a:r>
              <a:rPr lang="en-US" sz="3100" b="1" dirty="0">
                <a:solidFill>
                  <a:srgbClr val="FF0000"/>
                </a:solidFill>
              </a:rPr>
              <a:t> HT </a:t>
            </a:r>
          </a:p>
        </p:txBody>
      </p:sp>
      <p:graphicFrame>
        <p:nvGraphicFramePr>
          <p:cNvPr id="6" name="Chart 5"/>
          <p:cNvGraphicFramePr/>
          <p:nvPr>
            <p:extLst/>
          </p:nvPr>
        </p:nvGraphicFramePr>
        <p:xfrm>
          <a:off x="1981200" y="1371600"/>
          <a:ext cx="8382000" cy="52578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132116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solidFill>
                  <a:srgbClr val="FF0000"/>
                </a:solidFill>
              </a:rPr>
              <a:t>"</a:t>
            </a:r>
            <a:r>
              <a:rPr lang="en-US" sz="3200" b="1" dirty="0" err="1">
                <a:solidFill>
                  <a:srgbClr val="FF0000"/>
                </a:solidFill>
              </a:rPr>
              <a:t>bản</a:t>
            </a:r>
            <a:r>
              <a:rPr lang="en-US" sz="3200" b="1" dirty="0">
                <a:solidFill>
                  <a:srgbClr val="FF0000"/>
                </a:solidFill>
              </a:rPr>
              <a:t> </a:t>
            </a:r>
            <a:r>
              <a:rPr lang="en-US" sz="3200" b="1" dirty="0" err="1">
                <a:solidFill>
                  <a:srgbClr val="FF0000"/>
                </a:solidFill>
              </a:rPr>
              <a:t>đồ</a:t>
            </a:r>
            <a:r>
              <a:rPr lang="en-US" sz="3200" b="1" dirty="0">
                <a:solidFill>
                  <a:srgbClr val="FF0000"/>
                </a:solidFill>
              </a:rPr>
              <a:t> </a:t>
            </a:r>
            <a:r>
              <a:rPr lang="en-US" sz="3200" b="1" dirty="0" err="1">
                <a:solidFill>
                  <a:srgbClr val="FF0000"/>
                </a:solidFill>
              </a:rPr>
              <a:t>năng</a:t>
            </a:r>
            <a:r>
              <a:rPr lang="en-US" sz="3200" b="1" dirty="0">
                <a:solidFill>
                  <a:srgbClr val="FF0000"/>
                </a:solidFill>
              </a:rPr>
              <a:t> </a:t>
            </a:r>
            <a:r>
              <a:rPr lang="en-US" sz="3200" b="1" dirty="0" err="1">
                <a:solidFill>
                  <a:srgbClr val="FF0000"/>
                </a:solidFill>
              </a:rPr>
              <a:t>lực</a:t>
            </a:r>
            <a:r>
              <a:rPr lang="en-US" sz="3200" b="1" dirty="0">
                <a:solidFill>
                  <a:srgbClr val="FF0000"/>
                </a:solidFill>
              </a:rPr>
              <a:t>" CBQL </a:t>
            </a:r>
            <a:r>
              <a:rPr lang="en-US" sz="3200" b="1" dirty="0" err="1">
                <a:solidFill>
                  <a:srgbClr val="FF0000"/>
                </a:solidFill>
              </a:rPr>
              <a:t>trường</a:t>
            </a:r>
            <a:r>
              <a:rPr lang="en-US" sz="3200" b="1" dirty="0">
                <a:solidFill>
                  <a:srgbClr val="FF0000"/>
                </a:solidFill>
              </a:rPr>
              <a:t> </a:t>
            </a:r>
            <a:r>
              <a:rPr lang="en-US" sz="3200" b="1" dirty="0" err="1">
                <a:solidFill>
                  <a:srgbClr val="FF0000"/>
                </a:solidFill>
              </a:rPr>
              <a:t>tiểu</a:t>
            </a:r>
            <a:r>
              <a:rPr lang="en-US" sz="3200" b="1" dirty="0">
                <a:solidFill>
                  <a:srgbClr val="FF0000"/>
                </a:solidFill>
              </a:rPr>
              <a:t> </a:t>
            </a:r>
            <a:r>
              <a:rPr lang="en-US" sz="3200" b="1" dirty="0" err="1">
                <a:solidFill>
                  <a:srgbClr val="FF0000"/>
                </a:solidFill>
              </a:rPr>
              <a:t>học</a:t>
            </a:r>
            <a:r>
              <a:rPr lang="en-US" sz="3200" b="1" dirty="0">
                <a:solidFill>
                  <a:srgbClr val="FF0000"/>
                </a:solidFill>
              </a:rPr>
              <a:t> </a:t>
            </a:r>
            <a:r>
              <a:rPr lang="en-US" sz="3200" b="1" dirty="0" err="1">
                <a:solidFill>
                  <a:srgbClr val="FF0000"/>
                </a:solidFill>
              </a:rPr>
              <a:t>huyện</a:t>
            </a:r>
            <a:r>
              <a:rPr lang="en-US" sz="3200" b="1" dirty="0">
                <a:solidFill>
                  <a:srgbClr val="FF0000"/>
                </a:solidFill>
              </a:rPr>
              <a:t> A (</a:t>
            </a:r>
            <a:r>
              <a:rPr lang="en-US" sz="3200" b="1" dirty="0" err="1">
                <a:solidFill>
                  <a:srgbClr val="FF0000"/>
                </a:solidFill>
              </a:rPr>
              <a:t>theo</a:t>
            </a:r>
            <a:r>
              <a:rPr lang="en-US" sz="3200" b="1" dirty="0">
                <a:solidFill>
                  <a:srgbClr val="FF0000"/>
                </a:solidFill>
              </a:rPr>
              <a:t> </a:t>
            </a:r>
            <a:r>
              <a:rPr lang="en-US" sz="3200" b="1" dirty="0" err="1">
                <a:solidFill>
                  <a:srgbClr val="FF0000"/>
                </a:solidFill>
              </a:rPr>
              <a:t>từng</a:t>
            </a:r>
            <a:r>
              <a:rPr lang="en-US" sz="3200" b="1" dirty="0">
                <a:solidFill>
                  <a:srgbClr val="FF0000"/>
                </a:solidFill>
              </a:rPr>
              <a:t> </a:t>
            </a:r>
            <a:r>
              <a:rPr lang="en-US" sz="3200" b="1" dirty="0" err="1">
                <a:solidFill>
                  <a:srgbClr val="FF0000"/>
                </a:solidFill>
              </a:rPr>
              <a:t>cá</a:t>
            </a:r>
            <a:r>
              <a:rPr lang="en-US" sz="3200" b="1" dirty="0">
                <a:solidFill>
                  <a:srgbClr val="FF0000"/>
                </a:solidFill>
              </a:rPr>
              <a:t> </a:t>
            </a:r>
            <a:r>
              <a:rPr lang="en-US" sz="3200" b="1" dirty="0" err="1">
                <a:solidFill>
                  <a:srgbClr val="FF0000"/>
                </a:solidFill>
              </a:rPr>
              <a:t>nhân</a:t>
            </a:r>
            <a:r>
              <a:rPr lang="en-US" sz="3200" b="1" dirty="0">
                <a:solidFill>
                  <a:srgbClr val="FF0000"/>
                </a:solidFill>
              </a:rPr>
              <a:t>)</a:t>
            </a:r>
            <a:endParaRPr lang="en-US" sz="3200" dirty="0"/>
          </a:p>
        </p:txBody>
      </p:sp>
      <p:graphicFrame>
        <p:nvGraphicFramePr>
          <p:cNvPr id="4" name="Chart 3"/>
          <p:cNvGraphicFramePr/>
          <p:nvPr>
            <p:extLst/>
          </p:nvPr>
        </p:nvGraphicFramePr>
        <p:xfrm>
          <a:off x="1905000" y="1295401"/>
          <a:ext cx="8305800" cy="53054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226089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4336" y="116632"/>
            <a:ext cx="9674219" cy="792088"/>
          </a:xfrm>
        </p:spPr>
        <p:txBody>
          <a:bodyPr>
            <a:noAutofit/>
          </a:bodyPr>
          <a:lstStyle/>
          <a:p>
            <a:pPr algn="ctr"/>
            <a:r>
              <a:rPr lang="en-US" altLang="ja-JP" sz="2400" b="1" dirty="0" smtClean="0">
                <a:solidFill>
                  <a:srgbClr val="C00000"/>
                </a:solidFill>
              </a:rPr>
              <a:t>HƯỚNG DẪN SỬ DỤNG</a:t>
            </a:r>
            <a:br>
              <a:rPr lang="en-US" altLang="ja-JP" sz="2400" b="1" dirty="0" smtClean="0">
                <a:solidFill>
                  <a:srgbClr val="C00000"/>
                </a:solidFill>
              </a:rPr>
            </a:br>
            <a:r>
              <a:rPr lang="en-US" altLang="ja-JP" sz="2400" b="1" dirty="0" smtClean="0">
                <a:solidFill>
                  <a:srgbClr val="C00000"/>
                </a:solidFill>
              </a:rPr>
              <a:t>CHUẨN HIỆU TRƯỞNG CƠ SỞ GIÁO DỤC PHỔ THÔNG</a:t>
            </a:r>
            <a:endParaRPr kumimoji="1" lang="ja-JP" altLang="en-US" sz="2400" b="1" dirty="0">
              <a:solidFill>
                <a:srgbClr val="C00000"/>
              </a:solidFill>
            </a:endParaRPr>
          </a:p>
        </p:txBody>
      </p:sp>
      <p:cxnSp>
        <p:nvCxnSpPr>
          <p:cNvPr id="7" name="Straight Connector 6"/>
          <p:cNvCxnSpPr/>
          <p:nvPr/>
        </p:nvCxnSpPr>
        <p:spPr>
          <a:xfrm>
            <a:off x="0" y="908720"/>
            <a:ext cx="12192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
        <p:nvSpPr>
          <p:cNvPr id="3" name="Rectangle 2"/>
          <p:cNvSpPr/>
          <p:nvPr/>
        </p:nvSpPr>
        <p:spPr>
          <a:xfrm>
            <a:off x="815413" y="2204864"/>
            <a:ext cx="10945216" cy="1569660"/>
          </a:xfrm>
          <a:prstGeom prst="rect">
            <a:avLst/>
          </a:prstGeom>
        </p:spPr>
        <p:txBody>
          <a:bodyPr wrap="square">
            <a:spAutoFit/>
          </a:bodyPr>
          <a:lstStyle/>
          <a:p>
            <a:pPr algn="just"/>
            <a:r>
              <a:rPr lang="en-US" altLang="ja-JP" sz="3200" b="1" i="1" dirty="0" err="1"/>
              <a:t>Đánh</a:t>
            </a:r>
            <a:r>
              <a:rPr lang="en-US" altLang="ja-JP" sz="3200" b="1" i="1" dirty="0"/>
              <a:t> </a:t>
            </a:r>
            <a:r>
              <a:rPr lang="en-US" altLang="ja-JP" sz="3200" b="1" i="1" dirty="0" err="1"/>
              <a:t>giá</a:t>
            </a:r>
            <a:r>
              <a:rPr lang="en-US" altLang="ja-JP" sz="3200" b="1" i="1" dirty="0"/>
              <a:t> </a:t>
            </a:r>
            <a:r>
              <a:rPr lang="en-US" altLang="ja-JP" sz="3200" b="1" i="1" dirty="0" err="1"/>
              <a:t>theo</a:t>
            </a:r>
            <a:r>
              <a:rPr lang="en-US" altLang="ja-JP" sz="3200" b="1" i="1" dirty="0"/>
              <a:t> </a:t>
            </a:r>
            <a:r>
              <a:rPr lang="en-US" altLang="ja-JP" sz="3200" b="1" i="1" dirty="0" err="1"/>
              <a:t>chuẩn</a:t>
            </a:r>
            <a:r>
              <a:rPr lang="en-US" altLang="ja-JP" sz="3200" b="1" i="1" dirty="0"/>
              <a:t> </a:t>
            </a:r>
            <a:r>
              <a:rPr lang="en-US" altLang="ja-JP" sz="3200" b="1" i="1" dirty="0" err="1"/>
              <a:t>hiệu</a:t>
            </a:r>
            <a:r>
              <a:rPr lang="en-US" altLang="ja-JP" sz="3200" b="1" i="1" dirty="0"/>
              <a:t> </a:t>
            </a:r>
            <a:r>
              <a:rPr lang="en-US" altLang="ja-JP" sz="3200" b="1" i="1" dirty="0" err="1"/>
              <a:t>trưởng</a:t>
            </a:r>
            <a:r>
              <a:rPr lang="en-US" altLang="ja-JP" sz="3200" b="1" i="1" dirty="0"/>
              <a:t> </a:t>
            </a:r>
            <a:r>
              <a:rPr lang="en-US" altLang="ja-JP" sz="3200" dirty="0" err="1"/>
              <a:t>là</a:t>
            </a:r>
            <a:r>
              <a:rPr lang="en-US" altLang="ja-JP" sz="3200" dirty="0"/>
              <a:t> </a:t>
            </a:r>
            <a:r>
              <a:rPr lang="en-US" altLang="ja-JP" sz="3200" dirty="0" err="1"/>
              <a:t>việc</a:t>
            </a:r>
            <a:r>
              <a:rPr lang="en-US" altLang="ja-JP" sz="3200" dirty="0"/>
              <a:t> </a:t>
            </a:r>
            <a:r>
              <a:rPr lang="en-US" altLang="ja-JP" sz="3200" dirty="0" err="1"/>
              <a:t>xác</a:t>
            </a:r>
            <a:r>
              <a:rPr lang="en-US" altLang="ja-JP" sz="3200" dirty="0"/>
              <a:t> </a:t>
            </a:r>
            <a:r>
              <a:rPr lang="en-US" altLang="ja-JP" sz="3200" dirty="0" err="1"/>
              <a:t>định</a:t>
            </a:r>
            <a:r>
              <a:rPr lang="en-US" altLang="ja-JP" sz="3200" dirty="0"/>
              <a:t> </a:t>
            </a:r>
            <a:r>
              <a:rPr lang="en-US" altLang="ja-JP" sz="3200" dirty="0" err="1"/>
              <a:t>mức</a:t>
            </a:r>
            <a:r>
              <a:rPr lang="en-US" altLang="ja-JP" sz="3200" dirty="0"/>
              <a:t> </a:t>
            </a:r>
            <a:r>
              <a:rPr lang="en-US" altLang="ja-JP" sz="3200" dirty="0" err="1"/>
              <a:t>độ</a:t>
            </a:r>
            <a:r>
              <a:rPr lang="en-US" altLang="ja-JP" sz="3200" dirty="0"/>
              <a:t> </a:t>
            </a:r>
            <a:r>
              <a:rPr lang="en-US" altLang="ja-JP" sz="3200" dirty="0" err="1"/>
              <a:t>đạt</a:t>
            </a:r>
            <a:r>
              <a:rPr lang="en-US" altLang="ja-JP" sz="3200" dirty="0"/>
              <a:t> </a:t>
            </a:r>
            <a:r>
              <a:rPr lang="en-US" altLang="ja-JP" sz="3200" dirty="0" err="1"/>
              <a:t>được</a:t>
            </a:r>
            <a:r>
              <a:rPr lang="en-US" altLang="ja-JP" sz="3200" dirty="0"/>
              <a:t> </a:t>
            </a:r>
            <a:r>
              <a:rPr lang="en-US" altLang="ja-JP" sz="3200" dirty="0" err="1"/>
              <a:t>về</a:t>
            </a:r>
            <a:r>
              <a:rPr lang="en-US" altLang="ja-JP" sz="3200" dirty="0"/>
              <a:t> </a:t>
            </a:r>
            <a:r>
              <a:rPr lang="en-US" altLang="ja-JP" sz="3200" dirty="0" err="1"/>
              <a:t>phẩm</a:t>
            </a:r>
            <a:r>
              <a:rPr lang="en-US" altLang="ja-JP" sz="3200" dirty="0"/>
              <a:t> </a:t>
            </a:r>
            <a:r>
              <a:rPr lang="en-US" altLang="ja-JP" sz="3200" dirty="0" err="1"/>
              <a:t>chất</a:t>
            </a:r>
            <a:r>
              <a:rPr lang="en-US" altLang="ja-JP" sz="3200" dirty="0"/>
              <a:t>, </a:t>
            </a:r>
            <a:r>
              <a:rPr lang="en-US" altLang="ja-JP" sz="3200" dirty="0" err="1"/>
              <a:t>năng</a:t>
            </a:r>
            <a:r>
              <a:rPr lang="en-US" altLang="ja-JP" sz="3200" dirty="0"/>
              <a:t> </a:t>
            </a:r>
            <a:r>
              <a:rPr lang="en-US" altLang="ja-JP" sz="3200" dirty="0" err="1"/>
              <a:t>lực</a:t>
            </a:r>
            <a:r>
              <a:rPr lang="en-US" altLang="ja-JP" sz="3200" dirty="0"/>
              <a:t> </a:t>
            </a:r>
            <a:r>
              <a:rPr lang="en-US" altLang="ja-JP" sz="3200" dirty="0" err="1"/>
              <a:t>lãnh</a:t>
            </a:r>
            <a:r>
              <a:rPr lang="en-US" altLang="ja-JP" sz="3200" dirty="0"/>
              <a:t> </a:t>
            </a:r>
            <a:r>
              <a:rPr lang="en-US" altLang="ja-JP" sz="3200" dirty="0" err="1"/>
              <a:t>đạo</a:t>
            </a:r>
            <a:r>
              <a:rPr lang="en-US" altLang="ja-JP" sz="3200" dirty="0"/>
              <a:t>, </a:t>
            </a:r>
            <a:r>
              <a:rPr lang="en-US" altLang="ja-JP" sz="3200" dirty="0" err="1"/>
              <a:t>quản</a:t>
            </a:r>
            <a:r>
              <a:rPr lang="en-US" altLang="ja-JP" sz="3200" dirty="0"/>
              <a:t> </a:t>
            </a:r>
            <a:r>
              <a:rPr lang="en-US" altLang="ja-JP" sz="3200" dirty="0" err="1"/>
              <a:t>trị</a:t>
            </a:r>
            <a:r>
              <a:rPr lang="en-US" altLang="ja-JP" sz="3200" dirty="0"/>
              <a:t> </a:t>
            </a:r>
            <a:r>
              <a:rPr lang="en-US" altLang="ja-JP" sz="3200" dirty="0" err="1"/>
              <a:t>nhà</a:t>
            </a:r>
            <a:r>
              <a:rPr lang="en-US" altLang="ja-JP" sz="3200" dirty="0"/>
              <a:t> </a:t>
            </a:r>
            <a:r>
              <a:rPr lang="en-US" altLang="ja-JP" sz="3200" dirty="0" err="1"/>
              <a:t>trường</a:t>
            </a:r>
            <a:r>
              <a:rPr lang="en-US" altLang="ja-JP" sz="3200" dirty="0"/>
              <a:t> </a:t>
            </a:r>
            <a:r>
              <a:rPr lang="en-US" altLang="ja-JP" sz="3200" dirty="0" err="1"/>
              <a:t>của</a:t>
            </a:r>
            <a:r>
              <a:rPr lang="en-US" altLang="ja-JP" sz="3200" dirty="0"/>
              <a:t> </a:t>
            </a:r>
            <a:r>
              <a:rPr lang="en-US" altLang="ja-JP" sz="3200" dirty="0" err="1"/>
              <a:t>hiệu</a:t>
            </a:r>
            <a:r>
              <a:rPr lang="en-US" altLang="ja-JP" sz="3200" dirty="0"/>
              <a:t> </a:t>
            </a:r>
            <a:r>
              <a:rPr lang="en-US" altLang="ja-JP" sz="3200" dirty="0" err="1"/>
              <a:t>trưởng</a:t>
            </a:r>
            <a:r>
              <a:rPr lang="en-US" altLang="ja-JP" sz="3200" dirty="0"/>
              <a:t> </a:t>
            </a:r>
            <a:r>
              <a:rPr lang="en-US" altLang="ja-JP" sz="3200" dirty="0" err="1"/>
              <a:t>theo</a:t>
            </a:r>
            <a:r>
              <a:rPr lang="en-US" altLang="ja-JP" sz="3200" dirty="0"/>
              <a:t> </a:t>
            </a:r>
            <a:r>
              <a:rPr lang="en-US" altLang="ja-JP" sz="3200" dirty="0" err="1"/>
              <a:t>quy</a:t>
            </a:r>
            <a:r>
              <a:rPr lang="en-US" altLang="ja-JP" sz="3200" dirty="0"/>
              <a:t> </a:t>
            </a:r>
            <a:r>
              <a:rPr lang="en-US" altLang="ja-JP" sz="3200" dirty="0" err="1"/>
              <a:t>định</a:t>
            </a:r>
            <a:r>
              <a:rPr lang="en-US" altLang="ja-JP" sz="3200" dirty="0"/>
              <a:t> </a:t>
            </a:r>
            <a:r>
              <a:rPr lang="en-US" altLang="ja-JP" sz="3200" dirty="0" err="1"/>
              <a:t>của</a:t>
            </a:r>
            <a:r>
              <a:rPr lang="en-US" altLang="ja-JP" sz="3200" dirty="0"/>
              <a:t> </a:t>
            </a:r>
            <a:r>
              <a:rPr lang="en-US" altLang="ja-JP" sz="3200" dirty="0" err="1"/>
              <a:t>chuẩn</a:t>
            </a:r>
            <a:r>
              <a:rPr lang="en-US" altLang="ja-JP" sz="3200" dirty="0"/>
              <a:t> </a:t>
            </a:r>
            <a:r>
              <a:rPr lang="en-US" altLang="ja-JP" sz="3200" dirty="0" err="1"/>
              <a:t>hiệu</a:t>
            </a:r>
            <a:r>
              <a:rPr lang="en-US" altLang="ja-JP" sz="3200" dirty="0"/>
              <a:t> </a:t>
            </a:r>
            <a:r>
              <a:rPr lang="en-US" altLang="ja-JP" sz="3200" dirty="0" err="1"/>
              <a:t>trưởng</a:t>
            </a:r>
            <a:r>
              <a:rPr lang="en-US" altLang="ja-JP" sz="3200" dirty="0"/>
              <a:t>. </a:t>
            </a:r>
            <a:endParaRPr lang="ja-JP" altLang="en-US" sz="3200" dirty="0"/>
          </a:p>
        </p:txBody>
      </p:sp>
      <p:sp>
        <p:nvSpPr>
          <p:cNvPr id="6" name="Title 1"/>
          <p:cNvSpPr txBox="1">
            <a:spLocks/>
          </p:cNvSpPr>
          <p:nvPr/>
        </p:nvSpPr>
        <p:spPr>
          <a:xfrm>
            <a:off x="1109989" y="1127032"/>
            <a:ext cx="10066496" cy="648072"/>
          </a:xfrm>
          <a:prstGeom prst="rect">
            <a:avLst/>
          </a:prstGeom>
        </p:spPr>
        <p:txBody>
          <a:bodyPr anchor="ctr">
            <a:norm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marL="82296" algn="ctr"/>
            <a:r>
              <a:rPr lang="en-US" altLang="ja-JP" sz="3200" b="1" dirty="0" smtClean="0">
                <a:solidFill>
                  <a:srgbClr val="FF0000"/>
                </a:solidFill>
                <a:latin typeface="Times" pitchFamily="18" charset="0"/>
                <a:cs typeface="Times" pitchFamily="18" charset="0"/>
              </a:rPr>
              <a:t>1. </a:t>
            </a:r>
            <a:r>
              <a:rPr lang="en-US" altLang="ja-JP" sz="3200" b="1" dirty="0" err="1" smtClean="0">
                <a:solidFill>
                  <a:srgbClr val="FF0000"/>
                </a:solidFill>
                <a:latin typeface="Times" pitchFamily="18" charset="0"/>
                <a:cs typeface="Times" pitchFamily="18" charset="0"/>
              </a:rPr>
              <a:t>Yêu</a:t>
            </a:r>
            <a:r>
              <a:rPr lang="en-US" altLang="ja-JP" sz="3200" b="1" dirty="0" smtClean="0">
                <a:solidFill>
                  <a:srgbClr val="FF0000"/>
                </a:solidFill>
                <a:latin typeface="Times" pitchFamily="18" charset="0"/>
                <a:cs typeface="Times" pitchFamily="18" charset="0"/>
              </a:rPr>
              <a:t> </a:t>
            </a:r>
            <a:r>
              <a:rPr lang="en-US" altLang="ja-JP" sz="3200" b="1" dirty="0" err="1" smtClean="0">
                <a:solidFill>
                  <a:srgbClr val="FF0000"/>
                </a:solidFill>
                <a:latin typeface="Times" pitchFamily="18" charset="0"/>
                <a:cs typeface="Times" pitchFamily="18" charset="0"/>
              </a:rPr>
              <a:t>cầu</a:t>
            </a:r>
            <a:r>
              <a:rPr lang="en-US" altLang="ja-JP" sz="3200" b="1" dirty="0" smtClean="0">
                <a:solidFill>
                  <a:srgbClr val="FF0000"/>
                </a:solidFill>
                <a:latin typeface="Times" pitchFamily="18" charset="0"/>
                <a:cs typeface="Times" pitchFamily="18" charset="0"/>
              </a:rPr>
              <a:t> </a:t>
            </a:r>
            <a:r>
              <a:rPr lang="en-US" altLang="ja-JP" sz="3200" b="1" dirty="0" err="1" smtClean="0">
                <a:solidFill>
                  <a:srgbClr val="FF0000"/>
                </a:solidFill>
                <a:latin typeface="Times" pitchFamily="18" charset="0"/>
                <a:cs typeface="Times" pitchFamily="18" charset="0"/>
              </a:rPr>
              <a:t>đánh</a:t>
            </a:r>
            <a:r>
              <a:rPr lang="en-US" altLang="ja-JP" sz="3200" b="1" dirty="0" smtClean="0">
                <a:solidFill>
                  <a:srgbClr val="FF0000"/>
                </a:solidFill>
                <a:latin typeface="Times" pitchFamily="18" charset="0"/>
                <a:cs typeface="Times" pitchFamily="18" charset="0"/>
              </a:rPr>
              <a:t> </a:t>
            </a:r>
            <a:r>
              <a:rPr lang="en-US" altLang="ja-JP" sz="3200" b="1" dirty="0" err="1" smtClean="0">
                <a:solidFill>
                  <a:srgbClr val="FF0000"/>
                </a:solidFill>
                <a:latin typeface="Times" pitchFamily="18" charset="0"/>
                <a:cs typeface="Times" pitchFamily="18" charset="0"/>
              </a:rPr>
              <a:t>giá</a:t>
            </a:r>
            <a:endParaRPr lang="en-US" altLang="ja-JP" sz="3200" b="1" dirty="0">
              <a:solidFill>
                <a:srgbClr val="FF0000"/>
              </a:solidFill>
              <a:latin typeface="Times" pitchFamily="18" charset="0"/>
              <a:cs typeface="Times" pitchFamily="18" charset="0"/>
            </a:endParaRPr>
          </a:p>
        </p:txBody>
      </p:sp>
    </p:spTree>
    <p:extLst>
      <p:ext uri="{BB962C8B-B14F-4D97-AF65-F5344CB8AC3E}">
        <p14:creationId xmlns:p14="http://schemas.microsoft.com/office/powerpoint/2010/main" val="401566744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1109989" y="1127032"/>
            <a:ext cx="10066496" cy="648072"/>
          </a:xfrm>
          <a:prstGeom prst="rect">
            <a:avLst/>
          </a:prstGeom>
        </p:spPr>
        <p:txBody>
          <a:bodyPr anchor="ctr">
            <a:norm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marL="82296" algn="ctr"/>
            <a:r>
              <a:rPr lang="en-US" altLang="ja-JP" sz="3200" b="1" dirty="0" smtClean="0">
                <a:solidFill>
                  <a:srgbClr val="FF0000"/>
                </a:solidFill>
                <a:latin typeface="Times" pitchFamily="18" charset="0"/>
                <a:cs typeface="Times" pitchFamily="18" charset="0"/>
              </a:rPr>
              <a:t>1. </a:t>
            </a:r>
            <a:r>
              <a:rPr lang="en-US" altLang="ja-JP" sz="3200" b="1" dirty="0" err="1" smtClean="0">
                <a:solidFill>
                  <a:srgbClr val="FF0000"/>
                </a:solidFill>
                <a:latin typeface="Times" pitchFamily="18" charset="0"/>
                <a:cs typeface="Times" pitchFamily="18" charset="0"/>
              </a:rPr>
              <a:t>Yêu</a:t>
            </a:r>
            <a:r>
              <a:rPr lang="en-US" altLang="ja-JP" sz="3200" b="1" dirty="0" smtClean="0">
                <a:solidFill>
                  <a:srgbClr val="FF0000"/>
                </a:solidFill>
                <a:latin typeface="Times" pitchFamily="18" charset="0"/>
                <a:cs typeface="Times" pitchFamily="18" charset="0"/>
              </a:rPr>
              <a:t> </a:t>
            </a:r>
            <a:r>
              <a:rPr lang="en-US" altLang="ja-JP" sz="3200" b="1" dirty="0" err="1" smtClean="0">
                <a:solidFill>
                  <a:srgbClr val="FF0000"/>
                </a:solidFill>
                <a:latin typeface="Times" pitchFamily="18" charset="0"/>
                <a:cs typeface="Times" pitchFamily="18" charset="0"/>
              </a:rPr>
              <a:t>cầu</a:t>
            </a:r>
            <a:r>
              <a:rPr lang="en-US" altLang="ja-JP" sz="3200" b="1" dirty="0" smtClean="0">
                <a:solidFill>
                  <a:srgbClr val="FF0000"/>
                </a:solidFill>
                <a:latin typeface="Times" pitchFamily="18" charset="0"/>
                <a:cs typeface="Times" pitchFamily="18" charset="0"/>
              </a:rPr>
              <a:t> </a:t>
            </a:r>
            <a:r>
              <a:rPr lang="en-US" altLang="ja-JP" sz="3200" b="1" dirty="0" err="1" smtClean="0">
                <a:solidFill>
                  <a:srgbClr val="FF0000"/>
                </a:solidFill>
                <a:latin typeface="Times" pitchFamily="18" charset="0"/>
                <a:cs typeface="Times" pitchFamily="18" charset="0"/>
              </a:rPr>
              <a:t>đánh</a:t>
            </a:r>
            <a:r>
              <a:rPr lang="en-US" altLang="ja-JP" sz="3200" b="1" dirty="0" smtClean="0">
                <a:solidFill>
                  <a:srgbClr val="FF0000"/>
                </a:solidFill>
                <a:latin typeface="Times" pitchFamily="18" charset="0"/>
                <a:cs typeface="Times" pitchFamily="18" charset="0"/>
              </a:rPr>
              <a:t> </a:t>
            </a:r>
            <a:r>
              <a:rPr lang="en-US" altLang="ja-JP" sz="3200" b="1" dirty="0" err="1" smtClean="0">
                <a:solidFill>
                  <a:srgbClr val="FF0000"/>
                </a:solidFill>
                <a:latin typeface="Times" pitchFamily="18" charset="0"/>
                <a:cs typeface="Times" pitchFamily="18" charset="0"/>
              </a:rPr>
              <a:t>giá</a:t>
            </a:r>
            <a:endParaRPr lang="en-US" altLang="ja-JP" sz="3200" b="1" dirty="0">
              <a:solidFill>
                <a:srgbClr val="FF0000"/>
              </a:solidFill>
              <a:latin typeface="Times" pitchFamily="18" charset="0"/>
              <a:cs typeface="Times" pitchFamily="18" charset="0"/>
            </a:endParaRPr>
          </a:p>
        </p:txBody>
      </p:sp>
      <p:sp>
        <p:nvSpPr>
          <p:cNvPr id="11" name="Title 1"/>
          <p:cNvSpPr txBox="1">
            <a:spLocks/>
          </p:cNvSpPr>
          <p:nvPr/>
        </p:nvSpPr>
        <p:spPr>
          <a:xfrm>
            <a:off x="1414336" y="-27384"/>
            <a:ext cx="9674219"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dirty="0" smtClean="0">
                <a:solidFill>
                  <a:srgbClr val="C00000"/>
                </a:solidFill>
              </a:rPr>
              <a:t>HƯỚNG DẪN SỬ DỤNG</a:t>
            </a:r>
            <a:br>
              <a:rPr lang="en-US" altLang="ja-JP" sz="2400" b="1" dirty="0" smtClean="0">
                <a:solidFill>
                  <a:srgbClr val="C00000"/>
                </a:solidFill>
              </a:rPr>
            </a:br>
            <a:r>
              <a:rPr lang="en-US" altLang="ja-JP" sz="2400" b="1" dirty="0" smtClean="0">
                <a:solidFill>
                  <a:srgbClr val="C00000"/>
                </a:solidFill>
              </a:rPr>
              <a:t>CHUẨN HIỆU TRƯỞNG CƠ SỞ GIÁO DỤC PHỔ THÔNG</a:t>
            </a:r>
            <a:endParaRPr lang="ja-JP" altLang="en-US" sz="2400" b="1" dirty="0">
              <a:solidFill>
                <a:srgbClr val="C00000"/>
              </a:solidFill>
            </a:endParaRPr>
          </a:p>
        </p:txBody>
      </p:sp>
      <p:cxnSp>
        <p:nvCxnSpPr>
          <p:cNvPr id="12" name="Straight Connector 11"/>
          <p:cNvCxnSpPr/>
          <p:nvPr/>
        </p:nvCxnSpPr>
        <p:spPr>
          <a:xfrm>
            <a:off x="0" y="908720"/>
            <a:ext cx="12192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
        <p:nvSpPr>
          <p:cNvPr id="4" name="Rectangle 3"/>
          <p:cNvSpPr/>
          <p:nvPr/>
        </p:nvSpPr>
        <p:spPr>
          <a:xfrm>
            <a:off x="1199456" y="1997838"/>
            <a:ext cx="10403749" cy="3323987"/>
          </a:xfrm>
          <a:prstGeom prst="rect">
            <a:avLst/>
          </a:prstGeom>
        </p:spPr>
        <p:txBody>
          <a:bodyPr wrap="square">
            <a:spAutoFit/>
          </a:bodyPr>
          <a:lstStyle/>
          <a:p>
            <a:pPr marL="457200" indent="-457200" algn="just">
              <a:lnSpc>
                <a:spcPct val="150000"/>
              </a:lnSpc>
              <a:buFont typeface="Wingdings" pitchFamily="2" charset="2"/>
              <a:buChar char="Ø"/>
            </a:pPr>
            <a:r>
              <a:rPr lang="en-US" altLang="ja-JP" sz="2800" b="1" dirty="0" err="1" smtClean="0"/>
              <a:t>Khách</a:t>
            </a:r>
            <a:r>
              <a:rPr lang="en-US" altLang="ja-JP" sz="2800" b="1" dirty="0" smtClean="0"/>
              <a:t> </a:t>
            </a:r>
            <a:r>
              <a:rPr lang="en-US" altLang="ja-JP" sz="2800" b="1" dirty="0" err="1"/>
              <a:t>quan</a:t>
            </a:r>
            <a:r>
              <a:rPr lang="en-US" altLang="ja-JP" sz="2800" dirty="0"/>
              <a:t>, </a:t>
            </a:r>
            <a:r>
              <a:rPr lang="en-US" altLang="ja-JP" sz="2800" dirty="0" err="1"/>
              <a:t>toàn</a:t>
            </a:r>
            <a:r>
              <a:rPr lang="en-US" altLang="ja-JP" sz="2800" dirty="0"/>
              <a:t> </a:t>
            </a:r>
            <a:r>
              <a:rPr lang="en-US" altLang="ja-JP" sz="2800" dirty="0" err="1"/>
              <a:t>diện</a:t>
            </a:r>
            <a:r>
              <a:rPr lang="en-US" altLang="ja-JP" sz="2800" dirty="0"/>
              <a:t>, </a:t>
            </a:r>
            <a:r>
              <a:rPr lang="en-US" altLang="ja-JP" sz="2800" dirty="0" err="1"/>
              <a:t>công</a:t>
            </a:r>
            <a:r>
              <a:rPr lang="en-US" altLang="ja-JP" sz="2800" dirty="0"/>
              <a:t> </a:t>
            </a:r>
            <a:r>
              <a:rPr lang="en-US" altLang="ja-JP" sz="2800" dirty="0" err="1"/>
              <a:t>bằng</a:t>
            </a:r>
            <a:r>
              <a:rPr lang="en-US" altLang="ja-JP" sz="2800" dirty="0"/>
              <a:t> </a:t>
            </a:r>
            <a:r>
              <a:rPr lang="en-US" altLang="ja-JP" sz="2800" dirty="0" err="1"/>
              <a:t>và</a:t>
            </a:r>
            <a:r>
              <a:rPr lang="en-US" altLang="ja-JP" sz="2800" dirty="0"/>
              <a:t> </a:t>
            </a:r>
            <a:r>
              <a:rPr lang="en-US" altLang="ja-JP" sz="2800" dirty="0" err="1"/>
              <a:t>dân</a:t>
            </a:r>
            <a:r>
              <a:rPr lang="en-US" altLang="ja-JP" sz="2800" dirty="0"/>
              <a:t> </a:t>
            </a:r>
            <a:r>
              <a:rPr lang="en-US" altLang="ja-JP" sz="2800" dirty="0" err="1"/>
              <a:t>chủ</a:t>
            </a:r>
            <a:r>
              <a:rPr lang="en-US" altLang="ja-JP" sz="2800" dirty="0" smtClean="0"/>
              <a:t>.</a:t>
            </a:r>
          </a:p>
          <a:p>
            <a:pPr marL="457200" indent="-457200" algn="just">
              <a:lnSpc>
                <a:spcPct val="150000"/>
              </a:lnSpc>
              <a:buFont typeface="Wingdings" pitchFamily="2" charset="2"/>
              <a:buChar char="Ø"/>
            </a:pPr>
            <a:r>
              <a:rPr lang="en-US" altLang="ja-JP" sz="2800" dirty="0" smtClean="0"/>
              <a:t> </a:t>
            </a:r>
            <a:r>
              <a:rPr lang="en-US" altLang="ja-JP" sz="2800" dirty="0" err="1"/>
              <a:t>Dựa</a:t>
            </a:r>
            <a:r>
              <a:rPr lang="en-US" altLang="ja-JP" sz="2800" dirty="0"/>
              <a:t> </a:t>
            </a:r>
            <a:r>
              <a:rPr lang="en-US" altLang="ja-JP" sz="2800" dirty="0" err="1"/>
              <a:t>trên</a:t>
            </a:r>
            <a:r>
              <a:rPr lang="en-US" altLang="ja-JP" sz="2800" dirty="0"/>
              <a:t> </a:t>
            </a:r>
            <a:r>
              <a:rPr lang="en-US" altLang="ja-JP" sz="2800" b="1" dirty="0" err="1"/>
              <a:t>phẩm</a:t>
            </a:r>
            <a:r>
              <a:rPr lang="en-US" altLang="ja-JP" sz="2800" b="1" dirty="0"/>
              <a:t> </a:t>
            </a:r>
            <a:r>
              <a:rPr lang="en-US" altLang="ja-JP" sz="2800" b="1" dirty="0" err="1"/>
              <a:t>chất</a:t>
            </a:r>
            <a:r>
              <a:rPr lang="en-US" altLang="ja-JP" sz="2800" b="1" dirty="0"/>
              <a:t>, </a:t>
            </a:r>
            <a:r>
              <a:rPr lang="en-US" altLang="ja-JP" sz="2800" b="1" dirty="0" err="1"/>
              <a:t>năng</a:t>
            </a:r>
            <a:r>
              <a:rPr lang="en-US" altLang="ja-JP" sz="2800" b="1" dirty="0"/>
              <a:t> </a:t>
            </a:r>
            <a:r>
              <a:rPr lang="en-US" altLang="ja-JP" sz="2800" b="1" dirty="0" err="1"/>
              <a:t>lực</a:t>
            </a:r>
            <a:r>
              <a:rPr lang="en-US" altLang="ja-JP" sz="2800" b="1" dirty="0"/>
              <a:t> </a:t>
            </a:r>
            <a:r>
              <a:rPr lang="en-US" altLang="ja-JP" sz="2800" b="1" dirty="0" err="1"/>
              <a:t>và</a:t>
            </a:r>
            <a:r>
              <a:rPr lang="en-US" altLang="ja-JP" sz="2800" b="1" dirty="0"/>
              <a:t> </a:t>
            </a:r>
            <a:r>
              <a:rPr lang="en-US" altLang="ja-JP" sz="2800" b="1" dirty="0" err="1"/>
              <a:t>quá</a:t>
            </a:r>
            <a:r>
              <a:rPr lang="en-US" altLang="ja-JP" sz="2800" b="1" dirty="0"/>
              <a:t> </a:t>
            </a:r>
            <a:r>
              <a:rPr lang="en-US" altLang="ja-JP" sz="2800" b="1" dirty="0" err="1" smtClean="0"/>
              <a:t>trình</a:t>
            </a:r>
            <a:r>
              <a:rPr lang="en-US" altLang="ja-JP" sz="2800" b="1" dirty="0"/>
              <a:t> </a:t>
            </a:r>
            <a:r>
              <a:rPr lang="en-US" altLang="ja-JP" sz="2800" b="1" dirty="0" err="1" smtClean="0"/>
              <a:t>làm</a:t>
            </a:r>
            <a:r>
              <a:rPr lang="en-US" altLang="ja-JP" sz="2800" b="1" dirty="0" smtClean="0"/>
              <a:t> </a:t>
            </a:r>
            <a:r>
              <a:rPr lang="en-US" altLang="ja-JP" sz="2800" b="1" dirty="0" err="1"/>
              <a:t>việc</a:t>
            </a:r>
            <a:r>
              <a:rPr lang="en-US" altLang="ja-JP" sz="2800" dirty="0"/>
              <a:t> </a:t>
            </a:r>
            <a:r>
              <a:rPr lang="en-US" altLang="ja-JP" sz="2800" dirty="0" err="1"/>
              <a:t>của</a:t>
            </a:r>
            <a:r>
              <a:rPr lang="en-US" altLang="ja-JP" sz="2800" dirty="0"/>
              <a:t> </a:t>
            </a:r>
            <a:r>
              <a:rPr lang="en-US" altLang="ja-JP" sz="2800" dirty="0" err="1"/>
              <a:t>hiệu</a:t>
            </a:r>
            <a:r>
              <a:rPr lang="en-US" altLang="ja-JP" sz="2800" dirty="0"/>
              <a:t> </a:t>
            </a:r>
            <a:r>
              <a:rPr lang="en-US" altLang="ja-JP" sz="2800" dirty="0" err="1"/>
              <a:t>trưởng</a:t>
            </a:r>
            <a:r>
              <a:rPr lang="en-US" altLang="ja-JP" sz="2800" dirty="0"/>
              <a:t> </a:t>
            </a:r>
            <a:r>
              <a:rPr lang="en-US" altLang="ja-JP" sz="2800" dirty="0" err="1"/>
              <a:t>trong</a:t>
            </a:r>
            <a:r>
              <a:rPr lang="en-US" altLang="ja-JP" sz="2800" dirty="0"/>
              <a:t> </a:t>
            </a:r>
            <a:r>
              <a:rPr lang="en-US" altLang="ja-JP" sz="2800" dirty="0" err="1"/>
              <a:t>điều</a:t>
            </a:r>
            <a:r>
              <a:rPr lang="en-US" altLang="ja-JP" sz="2800" dirty="0"/>
              <a:t> </a:t>
            </a:r>
            <a:r>
              <a:rPr lang="en-US" altLang="ja-JP" sz="2800" dirty="0" err="1"/>
              <a:t>kiện</a:t>
            </a:r>
            <a:r>
              <a:rPr lang="en-US" altLang="ja-JP" sz="2800" dirty="0"/>
              <a:t> </a:t>
            </a:r>
            <a:r>
              <a:rPr lang="en-US" altLang="ja-JP" sz="2800" dirty="0" err="1"/>
              <a:t>cụ</a:t>
            </a:r>
            <a:r>
              <a:rPr lang="en-US" altLang="ja-JP" sz="2800" dirty="0"/>
              <a:t> </a:t>
            </a:r>
            <a:r>
              <a:rPr lang="en-US" altLang="ja-JP" sz="2800" dirty="0" err="1"/>
              <a:t>thể</a:t>
            </a:r>
            <a:r>
              <a:rPr lang="en-US" altLang="ja-JP" sz="2800" dirty="0"/>
              <a:t> </a:t>
            </a:r>
            <a:r>
              <a:rPr lang="en-US" altLang="ja-JP" sz="2800" dirty="0" err="1"/>
              <a:t>của</a:t>
            </a:r>
            <a:r>
              <a:rPr lang="en-US" altLang="ja-JP" sz="2800" dirty="0"/>
              <a:t> </a:t>
            </a:r>
            <a:r>
              <a:rPr lang="en-US" altLang="ja-JP" sz="2800" dirty="0" err="1"/>
              <a:t>nhà</a:t>
            </a:r>
            <a:r>
              <a:rPr lang="en-US" altLang="ja-JP" sz="2800" dirty="0"/>
              <a:t> </a:t>
            </a:r>
            <a:r>
              <a:rPr lang="en-US" altLang="ja-JP" sz="2800" dirty="0" err="1"/>
              <a:t>trường</a:t>
            </a:r>
            <a:r>
              <a:rPr lang="en-US" altLang="ja-JP" sz="2800" dirty="0"/>
              <a:t> </a:t>
            </a:r>
            <a:r>
              <a:rPr lang="en-US" altLang="ja-JP" sz="2800" dirty="0" err="1"/>
              <a:t>và</a:t>
            </a:r>
            <a:r>
              <a:rPr lang="en-US" altLang="ja-JP" sz="2800" dirty="0"/>
              <a:t> </a:t>
            </a:r>
            <a:r>
              <a:rPr lang="en-US" altLang="ja-JP" sz="2800" dirty="0" err="1"/>
              <a:t>địa</a:t>
            </a:r>
            <a:r>
              <a:rPr lang="en-US" altLang="ja-JP" sz="2800" dirty="0"/>
              <a:t> </a:t>
            </a:r>
            <a:r>
              <a:rPr lang="en-US" altLang="ja-JP" sz="2800" dirty="0" err="1" smtClean="0"/>
              <a:t>phương</a:t>
            </a:r>
            <a:r>
              <a:rPr lang="en-US" altLang="ja-JP" sz="2800" dirty="0" smtClean="0"/>
              <a:t>.</a:t>
            </a:r>
            <a:endParaRPr lang="en-US" altLang="ja-JP" sz="2800" dirty="0"/>
          </a:p>
          <a:p>
            <a:pPr marL="457200" indent="-457200" algn="just">
              <a:lnSpc>
                <a:spcPct val="150000"/>
              </a:lnSpc>
              <a:buFont typeface="Wingdings" pitchFamily="2" charset="2"/>
              <a:buChar char="Ø"/>
            </a:pPr>
            <a:r>
              <a:rPr lang="en-US" altLang="ja-JP" sz="2800" dirty="0" err="1" smtClean="0"/>
              <a:t>Căn</a:t>
            </a:r>
            <a:r>
              <a:rPr lang="en-US" altLang="ja-JP" sz="2800" dirty="0" smtClean="0"/>
              <a:t> </a:t>
            </a:r>
            <a:r>
              <a:rPr lang="en-US" altLang="ja-JP" sz="2800" dirty="0" err="1"/>
              <a:t>cứ</a:t>
            </a:r>
            <a:r>
              <a:rPr lang="en-US" altLang="ja-JP" sz="2800" dirty="0"/>
              <a:t> </a:t>
            </a:r>
            <a:r>
              <a:rPr lang="en-US" altLang="ja-JP" sz="2800" dirty="0" err="1"/>
              <a:t>vào</a:t>
            </a:r>
            <a:r>
              <a:rPr lang="en-US" altLang="ja-JP" sz="2800" dirty="0"/>
              <a:t> </a:t>
            </a:r>
            <a:r>
              <a:rPr lang="en-US" altLang="ja-JP" sz="2800" dirty="0" err="1"/>
              <a:t>mức</a:t>
            </a:r>
            <a:r>
              <a:rPr lang="en-US" altLang="ja-JP" sz="2800" dirty="0"/>
              <a:t> </a:t>
            </a:r>
            <a:r>
              <a:rPr lang="en-US" altLang="ja-JP" sz="2800" dirty="0" err="1"/>
              <a:t>của</a:t>
            </a:r>
            <a:r>
              <a:rPr lang="en-US" altLang="ja-JP" sz="2800" dirty="0"/>
              <a:t> </a:t>
            </a:r>
            <a:r>
              <a:rPr lang="en-US" altLang="ja-JP" sz="2800" dirty="0" err="1"/>
              <a:t>từng</a:t>
            </a:r>
            <a:r>
              <a:rPr lang="en-US" altLang="ja-JP" sz="2800" dirty="0"/>
              <a:t> </a:t>
            </a:r>
            <a:r>
              <a:rPr lang="en-US" altLang="ja-JP" sz="2800" dirty="0" err="1"/>
              <a:t>tiêu</a:t>
            </a:r>
            <a:r>
              <a:rPr lang="en-US" altLang="ja-JP" sz="2800" dirty="0"/>
              <a:t> </a:t>
            </a:r>
            <a:r>
              <a:rPr lang="en-US" altLang="ja-JP" sz="2800" dirty="0" err="1"/>
              <a:t>chí</a:t>
            </a:r>
            <a:r>
              <a:rPr lang="en-US" altLang="ja-JP" sz="2800" dirty="0"/>
              <a:t> </a:t>
            </a:r>
            <a:r>
              <a:rPr lang="en-US" altLang="ja-JP" sz="2800" dirty="0" err="1"/>
              <a:t>đạt</a:t>
            </a:r>
            <a:r>
              <a:rPr lang="en-US" altLang="ja-JP" sz="2800" dirty="0"/>
              <a:t> </a:t>
            </a:r>
            <a:r>
              <a:rPr lang="en-US" altLang="ja-JP" sz="2800" dirty="0" err="1"/>
              <a:t>được</a:t>
            </a:r>
            <a:r>
              <a:rPr lang="en-US" altLang="ja-JP" sz="2800" dirty="0"/>
              <a:t> </a:t>
            </a:r>
            <a:r>
              <a:rPr lang="en-US" altLang="ja-JP" sz="2800" dirty="0" err="1" smtClean="0"/>
              <a:t>và</a:t>
            </a:r>
            <a:r>
              <a:rPr lang="en-US" altLang="ja-JP" sz="2800" dirty="0" smtClean="0"/>
              <a:t> </a:t>
            </a:r>
            <a:r>
              <a:rPr lang="en-US" altLang="ja-JP" sz="2800" dirty="0" err="1"/>
              <a:t>có</a:t>
            </a:r>
            <a:r>
              <a:rPr lang="en-US" altLang="ja-JP" sz="2800" dirty="0"/>
              <a:t> </a:t>
            </a:r>
            <a:r>
              <a:rPr lang="en-US" altLang="ja-JP" sz="2800" dirty="0" err="1"/>
              <a:t>các</a:t>
            </a:r>
            <a:r>
              <a:rPr lang="en-US" altLang="ja-JP" sz="2800" dirty="0"/>
              <a:t> </a:t>
            </a:r>
            <a:r>
              <a:rPr lang="en-US" altLang="ja-JP" sz="2800" b="1" dirty="0"/>
              <a:t>minh </a:t>
            </a:r>
            <a:r>
              <a:rPr lang="en-US" altLang="ja-JP" sz="2800" b="1" dirty="0" err="1"/>
              <a:t>chứng</a:t>
            </a:r>
            <a:r>
              <a:rPr lang="en-US" altLang="ja-JP" sz="2800" b="1" dirty="0"/>
              <a:t> </a:t>
            </a:r>
            <a:r>
              <a:rPr lang="en-US" altLang="ja-JP" sz="2800" dirty="0" err="1"/>
              <a:t>xác</a:t>
            </a:r>
            <a:r>
              <a:rPr lang="en-US" altLang="ja-JP" sz="2800" dirty="0"/>
              <a:t> </a:t>
            </a:r>
            <a:r>
              <a:rPr lang="en-US" altLang="ja-JP" sz="2800" dirty="0" err="1"/>
              <a:t>thực</a:t>
            </a:r>
            <a:r>
              <a:rPr lang="en-US" altLang="ja-JP" sz="2800" dirty="0"/>
              <a:t>, </a:t>
            </a:r>
            <a:r>
              <a:rPr lang="en-US" altLang="ja-JP" sz="2800" dirty="0" err="1"/>
              <a:t>phù</a:t>
            </a:r>
            <a:r>
              <a:rPr lang="en-US" altLang="ja-JP" sz="2800" dirty="0"/>
              <a:t> </a:t>
            </a:r>
            <a:r>
              <a:rPr lang="en-US" altLang="ja-JP" sz="2800" dirty="0" err="1"/>
              <a:t>hợp</a:t>
            </a:r>
            <a:r>
              <a:rPr lang="en-US" altLang="ja-JP" sz="2800" dirty="0"/>
              <a:t>.</a:t>
            </a:r>
            <a:endParaRPr lang="ja-JP" altLang="ja-JP" sz="2800" dirty="0"/>
          </a:p>
        </p:txBody>
      </p:sp>
    </p:spTree>
    <p:extLst>
      <p:ext uri="{BB962C8B-B14F-4D97-AF65-F5344CB8AC3E}">
        <p14:creationId xmlns:p14="http://schemas.microsoft.com/office/powerpoint/2010/main" val="111300352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1109989" y="1127032"/>
            <a:ext cx="10066496" cy="648072"/>
          </a:xfrm>
          <a:prstGeom prst="rect">
            <a:avLst/>
          </a:prstGeom>
        </p:spPr>
        <p:txBody>
          <a:bodyPr anchor="ctr">
            <a:norm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marL="82296" algn="ctr"/>
            <a:r>
              <a:rPr lang="en-US" altLang="ja-JP" sz="3200" b="1" dirty="0" smtClean="0">
                <a:solidFill>
                  <a:srgbClr val="FF0000"/>
                </a:solidFill>
                <a:latin typeface="Times" pitchFamily="18" charset="0"/>
                <a:cs typeface="Times" pitchFamily="18" charset="0"/>
              </a:rPr>
              <a:t>2. </a:t>
            </a:r>
            <a:r>
              <a:rPr lang="en-US" altLang="ja-JP" sz="3200" b="1" dirty="0" err="1" smtClean="0">
                <a:solidFill>
                  <a:srgbClr val="FF0000"/>
                </a:solidFill>
                <a:latin typeface="Times" pitchFamily="18" charset="0"/>
                <a:cs typeface="Times" pitchFamily="18" charset="0"/>
              </a:rPr>
              <a:t>Quy</a:t>
            </a:r>
            <a:r>
              <a:rPr lang="en-US" altLang="ja-JP" sz="3200" b="1" dirty="0" smtClean="0">
                <a:solidFill>
                  <a:srgbClr val="FF0000"/>
                </a:solidFill>
                <a:latin typeface="Times" pitchFamily="18" charset="0"/>
                <a:cs typeface="Times" pitchFamily="18" charset="0"/>
              </a:rPr>
              <a:t> </a:t>
            </a:r>
            <a:r>
              <a:rPr lang="en-US" altLang="ja-JP" sz="3200" b="1" dirty="0" err="1" smtClean="0">
                <a:solidFill>
                  <a:srgbClr val="FF0000"/>
                </a:solidFill>
                <a:latin typeface="Times" pitchFamily="18" charset="0"/>
                <a:cs typeface="Times" pitchFamily="18" charset="0"/>
              </a:rPr>
              <a:t>trình</a:t>
            </a:r>
            <a:r>
              <a:rPr lang="en-US" altLang="ja-JP" sz="3200" b="1" dirty="0" smtClean="0">
                <a:solidFill>
                  <a:srgbClr val="FF0000"/>
                </a:solidFill>
                <a:latin typeface="Times" pitchFamily="18" charset="0"/>
                <a:cs typeface="Times" pitchFamily="18" charset="0"/>
              </a:rPr>
              <a:t> </a:t>
            </a:r>
            <a:r>
              <a:rPr lang="en-US" altLang="ja-JP" sz="3200" b="1" dirty="0" err="1" smtClean="0">
                <a:solidFill>
                  <a:srgbClr val="FF0000"/>
                </a:solidFill>
                <a:latin typeface="Times" pitchFamily="18" charset="0"/>
                <a:cs typeface="Times" pitchFamily="18" charset="0"/>
              </a:rPr>
              <a:t>đánh</a:t>
            </a:r>
            <a:r>
              <a:rPr lang="en-US" altLang="ja-JP" sz="3200" b="1" dirty="0" smtClean="0">
                <a:solidFill>
                  <a:srgbClr val="FF0000"/>
                </a:solidFill>
                <a:latin typeface="Times" pitchFamily="18" charset="0"/>
                <a:cs typeface="Times" pitchFamily="18" charset="0"/>
              </a:rPr>
              <a:t> </a:t>
            </a:r>
            <a:r>
              <a:rPr lang="en-US" altLang="ja-JP" sz="3200" b="1" dirty="0" err="1" smtClean="0">
                <a:solidFill>
                  <a:srgbClr val="FF0000"/>
                </a:solidFill>
                <a:latin typeface="Times" pitchFamily="18" charset="0"/>
                <a:cs typeface="Times" pitchFamily="18" charset="0"/>
              </a:rPr>
              <a:t>giá</a:t>
            </a:r>
            <a:endParaRPr lang="en-US" altLang="ja-JP" sz="3200" b="1" dirty="0">
              <a:solidFill>
                <a:srgbClr val="FF0000"/>
              </a:solidFill>
              <a:latin typeface="Times" pitchFamily="18" charset="0"/>
              <a:cs typeface="Times" pitchFamily="18" charset="0"/>
            </a:endParaRPr>
          </a:p>
        </p:txBody>
      </p:sp>
      <p:sp>
        <p:nvSpPr>
          <p:cNvPr id="11" name="Title 1"/>
          <p:cNvSpPr txBox="1">
            <a:spLocks/>
          </p:cNvSpPr>
          <p:nvPr/>
        </p:nvSpPr>
        <p:spPr>
          <a:xfrm>
            <a:off x="1414336" y="-27384"/>
            <a:ext cx="9674219"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dirty="0" smtClean="0">
                <a:solidFill>
                  <a:srgbClr val="C00000"/>
                </a:solidFill>
              </a:rPr>
              <a:t>HƯỚNG DẪN SỬ DỤNG</a:t>
            </a:r>
            <a:br>
              <a:rPr lang="en-US" altLang="ja-JP" sz="2400" b="1" dirty="0" smtClean="0">
                <a:solidFill>
                  <a:srgbClr val="C00000"/>
                </a:solidFill>
              </a:rPr>
            </a:br>
            <a:r>
              <a:rPr lang="en-US" altLang="ja-JP" sz="2400" b="1" dirty="0" smtClean="0">
                <a:solidFill>
                  <a:srgbClr val="C00000"/>
                </a:solidFill>
              </a:rPr>
              <a:t>CHUẨN HIỆU TRƯỞNG CƠ SỞ GIÁO DỤC PHỔ THÔNG</a:t>
            </a:r>
            <a:endParaRPr lang="ja-JP" altLang="en-US" sz="2400" b="1" dirty="0">
              <a:solidFill>
                <a:srgbClr val="C00000"/>
              </a:solidFill>
            </a:endParaRPr>
          </a:p>
        </p:txBody>
      </p:sp>
      <p:cxnSp>
        <p:nvCxnSpPr>
          <p:cNvPr id="12" name="Straight Connector 11"/>
          <p:cNvCxnSpPr/>
          <p:nvPr/>
        </p:nvCxnSpPr>
        <p:spPr>
          <a:xfrm>
            <a:off x="0" y="908720"/>
            <a:ext cx="12192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
        <p:nvSpPr>
          <p:cNvPr id="2" name="Rectangle 2"/>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graphicFrame>
        <p:nvGraphicFramePr>
          <p:cNvPr id="13" name="Diagram 12"/>
          <p:cNvGraphicFramePr/>
          <p:nvPr>
            <p:extLst>
              <p:ext uri="{D42A27DB-BD31-4B8C-83A1-F6EECF244321}">
                <p14:modId xmlns:p14="http://schemas.microsoft.com/office/powerpoint/2010/main" val="2260496172"/>
              </p:ext>
            </p:extLst>
          </p:nvPr>
        </p:nvGraphicFramePr>
        <p:xfrm>
          <a:off x="1414336" y="1844824"/>
          <a:ext cx="10344541" cy="4637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9730625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109989" y="1127032"/>
            <a:ext cx="10066496" cy="648072"/>
          </a:xfrm>
          <a:prstGeom prst="rect">
            <a:avLst/>
          </a:prstGeom>
        </p:spPr>
        <p:txBody>
          <a:bodyPr anchor="ctr">
            <a:norm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marL="82296" algn="ctr"/>
            <a:r>
              <a:rPr lang="en-US" altLang="ja-JP" sz="3200" b="1" dirty="0" smtClean="0">
                <a:solidFill>
                  <a:srgbClr val="FF0000"/>
                </a:solidFill>
                <a:latin typeface="Times" pitchFamily="18" charset="0"/>
                <a:cs typeface="Times" pitchFamily="18" charset="0"/>
              </a:rPr>
              <a:t>2. </a:t>
            </a:r>
            <a:r>
              <a:rPr lang="en-US" altLang="ja-JP" sz="3200" b="1" dirty="0" err="1" smtClean="0">
                <a:solidFill>
                  <a:srgbClr val="FF0000"/>
                </a:solidFill>
                <a:latin typeface="Times" pitchFamily="18" charset="0"/>
                <a:cs typeface="Times" pitchFamily="18" charset="0"/>
              </a:rPr>
              <a:t>Quy</a:t>
            </a:r>
            <a:r>
              <a:rPr lang="en-US" altLang="ja-JP" sz="3200" b="1" dirty="0" smtClean="0">
                <a:solidFill>
                  <a:srgbClr val="FF0000"/>
                </a:solidFill>
                <a:latin typeface="Times" pitchFamily="18" charset="0"/>
                <a:cs typeface="Times" pitchFamily="18" charset="0"/>
              </a:rPr>
              <a:t> </a:t>
            </a:r>
            <a:r>
              <a:rPr lang="en-US" altLang="ja-JP" sz="3200" b="1" dirty="0" err="1" smtClean="0">
                <a:solidFill>
                  <a:srgbClr val="FF0000"/>
                </a:solidFill>
                <a:latin typeface="Times" pitchFamily="18" charset="0"/>
                <a:cs typeface="Times" pitchFamily="18" charset="0"/>
              </a:rPr>
              <a:t>trình</a:t>
            </a:r>
            <a:r>
              <a:rPr lang="en-US" altLang="ja-JP" sz="3200" b="1" dirty="0" smtClean="0">
                <a:solidFill>
                  <a:srgbClr val="FF0000"/>
                </a:solidFill>
                <a:latin typeface="Times" pitchFamily="18" charset="0"/>
                <a:cs typeface="Times" pitchFamily="18" charset="0"/>
              </a:rPr>
              <a:t> </a:t>
            </a:r>
            <a:r>
              <a:rPr lang="en-US" altLang="ja-JP" sz="3200" b="1" dirty="0" err="1" smtClean="0">
                <a:solidFill>
                  <a:srgbClr val="FF0000"/>
                </a:solidFill>
                <a:latin typeface="Times" pitchFamily="18" charset="0"/>
                <a:cs typeface="Times" pitchFamily="18" charset="0"/>
              </a:rPr>
              <a:t>đánh</a:t>
            </a:r>
            <a:r>
              <a:rPr lang="en-US" altLang="ja-JP" sz="3200" b="1" dirty="0" smtClean="0">
                <a:solidFill>
                  <a:srgbClr val="FF0000"/>
                </a:solidFill>
                <a:latin typeface="Times" pitchFamily="18" charset="0"/>
                <a:cs typeface="Times" pitchFamily="18" charset="0"/>
              </a:rPr>
              <a:t> </a:t>
            </a:r>
            <a:r>
              <a:rPr lang="en-US" altLang="ja-JP" sz="3200" b="1" dirty="0" err="1" smtClean="0">
                <a:solidFill>
                  <a:srgbClr val="FF0000"/>
                </a:solidFill>
                <a:latin typeface="Times" pitchFamily="18" charset="0"/>
                <a:cs typeface="Times" pitchFamily="18" charset="0"/>
              </a:rPr>
              <a:t>giá</a:t>
            </a:r>
            <a:endParaRPr lang="en-US" altLang="ja-JP" sz="3200" b="1" dirty="0">
              <a:solidFill>
                <a:srgbClr val="FF0000"/>
              </a:solidFill>
              <a:latin typeface="Times" pitchFamily="18" charset="0"/>
              <a:cs typeface="Times" pitchFamily="18" charset="0"/>
            </a:endParaRPr>
          </a:p>
        </p:txBody>
      </p:sp>
      <p:sp>
        <p:nvSpPr>
          <p:cNvPr id="5" name="Title 1"/>
          <p:cNvSpPr txBox="1">
            <a:spLocks/>
          </p:cNvSpPr>
          <p:nvPr/>
        </p:nvSpPr>
        <p:spPr>
          <a:xfrm>
            <a:off x="1414336" y="-27384"/>
            <a:ext cx="9674219"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dirty="0" smtClean="0">
                <a:solidFill>
                  <a:srgbClr val="C00000"/>
                </a:solidFill>
              </a:rPr>
              <a:t>HƯỚNG DẪN SỬ DỤNG</a:t>
            </a:r>
            <a:br>
              <a:rPr lang="en-US" altLang="ja-JP" sz="2400" b="1" dirty="0" smtClean="0">
                <a:solidFill>
                  <a:srgbClr val="C00000"/>
                </a:solidFill>
              </a:rPr>
            </a:br>
            <a:r>
              <a:rPr lang="en-US" altLang="ja-JP" sz="2400" b="1" dirty="0" smtClean="0">
                <a:solidFill>
                  <a:srgbClr val="C00000"/>
                </a:solidFill>
              </a:rPr>
              <a:t>CHUẨN HIỆU TRƯỞNG CƠ SỞ GIÁO DỤC PHỔ THÔNG</a:t>
            </a:r>
            <a:endParaRPr lang="ja-JP" altLang="en-US" sz="2400" b="1" dirty="0">
              <a:solidFill>
                <a:srgbClr val="C00000"/>
              </a:solidFill>
            </a:endParaRPr>
          </a:p>
        </p:txBody>
      </p:sp>
      <p:cxnSp>
        <p:nvCxnSpPr>
          <p:cNvPr id="6" name="Straight Connector 5"/>
          <p:cNvCxnSpPr/>
          <p:nvPr/>
        </p:nvCxnSpPr>
        <p:spPr>
          <a:xfrm>
            <a:off x="0" y="908720"/>
            <a:ext cx="12192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
        <p:nvSpPr>
          <p:cNvPr id="7" name="Content Placeholder 2"/>
          <p:cNvSpPr>
            <a:spLocks noGrp="1"/>
          </p:cNvSpPr>
          <p:nvPr>
            <p:ph idx="1"/>
          </p:nvPr>
        </p:nvSpPr>
        <p:spPr>
          <a:xfrm>
            <a:off x="609600" y="1935480"/>
            <a:ext cx="10972800" cy="4389120"/>
          </a:xfrm>
        </p:spPr>
        <p:txBody>
          <a:bodyPr>
            <a:normAutofit fontScale="92500" lnSpcReduction="20000"/>
          </a:bodyPr>
          <a:lstStyle/>
          <a:p>
            <a:pPr marL="0" indent="0" algn="ctr">
              <a:buNone/>
            </a:pPr>
            <a:r>
              <a:rPr lang="en-US" altLang="ja-JP" b="1" u="sng" dirty="0" err="1" smtClean="0">
                <a:effectLst>
                  <a:outerShdw blurRad="38100" dist="38100" dir="2700000" algn="tl">
                    <a:srgbClr val="000000">
                      <a:alpha val="43137"/>
                    </a:srgbClr>
                  </a:outerShdw>
                </a:effectLst>
              </a:rPr>
              <a:t>Bước</a:t>
            </a:r>
            <a:r>
              <a:rPr lang="en-US" altLang="ja-JP" b="1" u="sng" dirty="0" smtClean="0">
                <a:effectLst>
                  <a:outerShdw blurRad="38100" dist="38100" dir="2700000" algn="tl">
                    <a:srgbClr val="000000">
                      <a:alpha val="43137"/>
                    </a:srgbClr>
                  </a:outerShdw>
                </a:effectLst>
              </a:rPr>
              <a:t> 1. </a:t>
            </a:r>
            <a:r>
              <a:rPr lang="en-US" altLang="ja-JP" b="1" u="sng" dirty="0" err="1" smtClean="0">
                <a:effectLst>
                  <a:outerShdw blurRad="38100" dist="38100" dir="2700000" algn="tl">
                    <a:srgbClr val="000000">
                      <a:alpha val="43137"/>
                    </a:srgbClr>
                  </a:outerShdw>
                </a:effectLst>
              </a:rPr>
              <a:t>Hiệu</a:t>
            </a:r>
            <a:r>
              <a:rPr lang="en-US" altLang="ja-JP" b="1" u="sng" dirty="0" smtClean="0">
                <a:effectLst>
                  <a:outerShdw blurRad="38100" dist="38100" dir="2700000" algn="tl">
                    <a:srgbClr val="000000">
                      <a:alpha val="43137"/>
                    </a:srgbClr>
                  </a:outerShdw>
                </a:effectLst>
              </a:rPr>
              <a:t> </a:t>
            </a:r>
            <a:r>
              <a:rPr lang="en-US" altLang="ja-JP" b="1" u="sng" dirty="0" err="1" smtClean="0">
                <a:effectLst>
                  <a:outerShdw blurRad="38100" dist="38100" dir="2700000" algn="tl">
                    <a:srgbClr val="000000">
                      <a:alpha val="43137"/>
                    </a:srgbClr>
                  </a:outerShdw>
                </a:effectLst>
              </a:rPr>
              <a:t>trưởng</a:t>
            </a:r>
            <a:r>
              <a:rPr lang="en-US" altLang="ja-JP" b="1" u="sng" dirty="0" smtClean="0">
                <a:effectLst>
                  <a:outerShdw blurRad="38100" dist="38100" dir="2700000" algn="tl">
                    <a:srgbClr val="000000">
                      <a:alpha val="43137"/>
                    </a:srgbClr>
                  </a:outerShdw>
                </a:effectLst>
              </a:rPr>
              <a:t> </a:t>
            </a:r>
            <a:r>
              <a:rPr lang="en-US" altLang="ja-JP" b="1" u="sng" dirty="0" err="1" smtClean="0">
                <a:effectLst>
                  <a:outerShdw blurRad="38100" dist="38100" dir="2700000" algn="tl">
                    <a:srgbClr val="000000">
                      <a:alpha val="43137"/>
                    </a:srgbClr>
                  </a:outerShdw>
                </a:effectLst>
              </a:rPr>
              <a:t>tự</a:t>
            </a:r>
            <a:r>
              <a:rPr lang="en-US" altLang="ja-JP" b="1" u="sng" dirty="0" smtClean="0">
                <a:effectLst>
                  <a:outerShdw blurRad="38100" dist="38100" dir="2700000" algn="tl">
                    <a:srgbClr val="000000">
                      <a:alpha val="43137"/>
                    </a:srgbClr>
                  </a:outerShdw>
                </a:effectLst>
              </a:rPr>
              <a:t> </a:t>
            </a:r>
            <a:r>
              <a:rPr lang="en-US" altLang="ja-JP" b="1" u="sng" dirty="0" err="1" smtClean="0">
                <a:effectLst>
                  <a:outerShdw blurRad="38100" dist="38100" dir="2700000" algn="tl">
                    <a:srgbClr val="000000">
                      <a:alpha val="43137"/>
                    </a:srgbClr>
                  </a:outerShdw>
                </a:effectLst>
              </a:rPr>
              <a:t>đánh</a:t>
            </a:r>
            <a:r>
              <a:rPr lang="en-US" altLang="ja-JP" b="1" u="sng" dirty="0" smtClean="0">
                <a:effectLst>
                  <a:outerShdw blurRad="38100" dist="38100" dir="2700000" algn="tl">
                    <a:srgbClr val="000000">
                      <a:alpha val="43137"/>
                    </a:srgbClr>
                  </a:outerShdw>
                </a:effectLst>
              </a:rPr>
              <a:t> </a:t>
            </a:r>
            <a:r>
              <a:rPr lang="en-US" altLang="ja-JP" b="1" u="sng" dirty="0" err="1" smtClean="0">
                <a:effectLst>
                  <a:outerShdw blurRad="38100" dist="38100" dir="2700000" algn="tl">
                    <a:srgbClr val="000000">
                      <a:alpha val="43137"/>
                    </a:srgbClr>
                  </a:outerShdw>
                </a:effectLst>
              </a:rPr>
              <a:t>giá</a:t>
            </a:r>
            <a:r>
              <a:rPr lang="en-US" altLang="ja-JP" b="1" u="sng" dirty="0" smtClean="0">
                <a:effectLst>
                  <a:outerShdw blurRad="38100" dist="38100" dir="2700000" algn="tl">
                    <a:srgbClr val="000000">
                      <a:alpha val="43137"/>
                    </a:srgbClr>
                  </a:outerShdw>
                </a:effectLst>
              </a:rPr>
              <a:t>:</a:t>
            </a:r>
          </a:p>
          <a:p>
            <a:pPr algn="just">
              <a:lnSpc>
                <a:spcPct val="150000"/>
              </a:lnSpc>
              <a:buFontTx/>
              <a:buChar char="-"/>
            </a:pPr>
            <a:r>
              <a:rPr lang="en-US" altLang="ja-JP" dirty="0" err="1" smtClean="0"/>
              <a:t>Nghiên</a:t>
            </a:r>
            <a:r>
              <a:rPr lang="en-US" altLang="ja-JP" dirty="0" smtClean="0"/>
              <a:t> </a:t>
            </a:r>
            <a:r>
              <a:rPr lang="en-US" altLang="ja-JP" dirty="0" err="1" smtClean="0"/>
              <a:t>cứu</a:t>
            </a:r>
            <a:r>
              <a:rPr lang="en-US" altLang="ja-JP" dirty="0" smtClean="0"/>
              <a:t> </a:t>
            </a:r>
            <a:r>
              <a:rPr lang="en-US" altLang="ja-JP" dirty="0" err="1" smtClean="0"/>
              <a:t>hệ</a:t>
            </a:r>
            <a:r>
              <a:rPr lang="en-US" altLang="ja-JP" dirty="0" smtClean="0"/>
              <a:t> </a:t>
            </a:r>
            <a:r>
              <a:rPr lang="en-US" altLang="ja-JP" dirty="0" err="1" smtClean="0"/>
              <a:t>thống</a:t>
            </a:r>
            <a:r>
              <a:rPr lang="en-US" altLang="ja-JP" dirty="0" smtClean="0"/>
              <a:t> </a:t>
            </a:r>
            <a:r>
              <a:rPr lang="en-US" altLang="ja-JP" dirty="0" err="1" smtClean="0"/>
              <a:t>tiêu</a:t>
            </a:r>
            <a:r>
              <a:rPr lang="en-US" altLang="ja-JP" dirty="0" smtClean="0"/>
              <a:t> </a:t>
            </a:r>
            <a:r>
              <a:rPr lang="en-US" altLang="ja-JP" dirty="0" err="1" smtClean="0"/>
              <a:t>chuẩn</a:t>
            </a:r>
            <a:r>
              <a:rPr lang="en-US" altLang="ja-JP" dirty="0" smtClean="0"/>
              <a:t>, </a:t>
            </a:r>
            <a:r>
              <a:rPr lang="en-US" altLang="ja-JP" dirty="0" err="1" smtClean="0"/>
              <a:t>tiêu</a:t>
            </a:r>
            <a:r>
              <a:rPr lang="en-US" altLang="ja-JP" dirty="0" smtClean="0"/>
              <a:t> </a:t>
            </a:r>
            <a:r>
              <a:rPr lang="en-US" altLang="ja-JP" dirty="0" err="1" smtClean="0"/>
              <a:t>chí</a:t>
            </a:r>
            <a:r>
              <a:rPr lang="en-US" altLang="ja-JP" dirty="0" smtClean="0"/>
              <a:t>, </a:t>
            </a:r>
            <a:r>
              <a:rPr lang="en-US" altLang="ja-JP" dirty="0" err="1" smtClean="0"/>
              <a:t>các</a:t>
            </a:r>
            <a:r>
              <a:rPr lang="en-US" altLang="ja-JP" dirty="0" smtClean="0"/>
              <a:t> </a:t>
            </a:r>
            <a:r>
              <a:rPr lang="en-US" altLang="ja-JP" dirty="0" err="1" smtClean="0"/>
              <a:t>mức</a:t>
            </a:r>
            <a:r>
              <a:rPr lang="en-US" altLang="ja-JP" dirty="0" smtClean="0"/>
              <a:t> </a:t>
            </a:r>
            <a:r>
              <a:rPr lang="en-US" altLang="ja-JP" dirty="0" err="1" smtClean="0"/>
              <a:t>phát</a:t>
            </a:r>
            <a:r>
              <a:rPr lang="en-US" altLang="ja-JP" dirty="0" smtClean="0"/>
              <a:t> </a:t>
            </a:r>
            <a:r>
              <a:rPr lang="en-US" altLang="ja-JP" dirty="0" err="1" smtClean="0"/>
              <a:t>triển</a:t>
            </a:r>
            <a:r>
              <a:rPr lang="en-US" altLang="ja-JP" dirty="0" smtClean="0"/>
              <a:t> </a:t>
            </a:r>
            <a:r>
              <a:rPr lang="en-US" altLang="ja-JP" dirty="0" err="1" smtClean="0"/>
              <a:t>của</a:t>
            </a:r>
            <a:r>
              <a:rPr lang="en-US" altLang="ja-JP" dirty="0" smtClean="0"/>
              <a:t> </a:t>
            </a:r>
            <a:r>
              <a:rPr lang="en-US" altLang="ja-JP" dirty="0" err="1" smtClean="0"/>
              <a:t>từng</a:t>
            </a:r>
            <a:r>
              <a:rPr lang="en-US" altLang="ja-JP" dirty="0" smtClean="0"/>
              <a:t> </a:t>
            </a:r>
            <a:r>
              <a:rPr lang="en-US" altLang="ja-JP" dirty="0" err="1" smtClean="0"/>
              <a:t>tiêu</a:t>
            </a:r>
            <a:r>
              <a:rPr lang="en-US" altLang="ja-JP" dirty="0" smtClean="0"/>
              <a:t> </a:t>
            </a:r>
            <a:r>
              <a:rPr lang="en-US" altLang="ja-JP" dirty="0" err="1" smtClean="0"/>
              <a:t>chí</a:t>
            </a:r>
            <a:r>
              <a:rPr lang="en-US" altLang="ja-JP" dirty="0" smtClean="0"/>
              <a:t> (</a:t>
            </a:r>
            <a:r>
              <a:rPr lang="en-US" altLang="ja-JP" dirty="0" err="1" smtClean="0"/>
              <a:t>Thông</a:t>
            </a:r>
            <a:r>
              <a:rPr lang="en-US" altLang="ja-JP" dirty="0" smtClean="0"/>
              <a:t> </a:t>
            </a:r>
            <a:r>
              <a:rPr lang="en-US" altLang="ja-JP" dirty="0" err="1" smtClean="0"/>
              <a:t>tư</a:t>
            </a:r>
            <a:r>
              <a:rPr lang="en-US" altLang="ja-JP" dirty="0" smtClean="0"/>
              <a:t> 14/2018/TT-BGDĐT)</a:t>
            </a:r>
          </a:p>
          <a:p>
            <a:pPr algn="just">
              <a:lnSpc>
                <a:spcPct val="150000"/>
              </a:lnSpc>
              <a:buFontTx/>
              <a:buChar char="-"/>
            </a:pPr>
            <a:r>
              <a:rPr lang="en-US" altLang="ja-JP" dirty="0" err="1" smtClean="0"/>
              <a:t>Nghiên</a:t>
            </a:r>
            <a:r>
              <a:rPr lang="en-US" altLang="ja-JP" dirty="0" smtClean="0"/>
              <a:t> </a:t>
            </a:r>
            <a:r>
              <a:rPr lang="en-US" altLang="ja-JP" dirty="0" err="1" smtClean="0"/>
              <a:t>cứu</a:t>
            </a:r>
            <a:r>
              <a:rPr lang="en-US" altLang="ja-JP" dirty="0"/>
              <a:t> </a:t>
            </a:r>
            <a:r>
              <a:rPr lang="en-US" altLang="ja-JP" dirty="0" err="1" smtClean="0"/>
              <a:t>các</a:t>
            </a:r>
            <a:r>
              <a:rPr lang="en-US" altLang="ja-JP" dirty="0" smtClean="0"/>
              <a:t> minh </a:t>
            </a:r>
            <a:r>
              <a:rPr lang="en-US" altLang="ja-JP" dirty="0" err="1" smtClean="0"/>
              <a:t>chứng</a:t>
            </a:r>
            <a:r>
              <a:rPr lang="en-US" altLang="ja-JP" dirty="0" smtClean="0"/>
              <a:t> </a:t>
            </a:r>
            <a:r>
              <a:rPr lang="en-US" altLang="ja-JP" dirty="0" err="1" smtClean="0"/>
              <a:t>gợi</a:t>
            </a:r>
            <a:r>
              <a:rPr lang="en-US" altLang="ja-JP" dirty="0" smtClean="0"/>
              <a:t> ý (</a:t>
            </a:r>
            <a:r>
              <a:rPr lang="en-US" altLang="ja-JP" dirty="0" err="1" smtClean="0"/>
              <a:t>Công</a:t>
            </a:r>
            <a:r>
              <a:rPr lang="en-US" altLang="ja-JP" dirty="0" smtClean="0"/>
              <a:t> </a:t>
            </a:r>
            <a:r>
              <a:rPr lang="en-US" altLang="ja-JP" dirty="0" err="1" smtClean="0"/>
              <a:t>văn</a:t>
            </a:r>
            <a:r>
              <a:rPr lang="en-US" altLang="ja-JP" dirty="0" smtClean="0"/>
              <a:t> </a:t>
            </a:r>
            <a:r>
              <a:rPr lang="en-US" altLang="ja-JP" dirty="0" err="1" smtClean="0"/>
              <a:t>số</a:t>
            </a:r>
            <a:r>
              <a:rPr lang="en-US" altLang="ja-JP" dirty="0"/>
              <a:t> </a:t>
            </a:r>
            <a:r>
              <a:rPr lang="en-US" altLang="ja-JP" dirty="0" smtClean="0"/>
              <a:t>4529/BGDĐT-NGCBQLGD </a:t>
            </a:r>
            <a:r>
              <a:rPr lang="en-US" altLang="ja-JP" dirty="0" err="1" smtClean="0"/>
              <a:t>ngày</a:t>
            </a:r>
            <a:r>
              <a:rPr lang="en-US" altLang="ja-JP" dirty="0" smtClean="0"/>
              <a:t> 01/10/2018)</a:t>
            </a:r>
          </a:p>
          <a:p>
            <a:pPr algn="just">
              <a:lnSpc>
                <a:spcPct val="150000"/>
              </a:lnSpc>
              <a:buFontTx/>
              <a:buChar char="-"/>
            </a:pPr>
            <a:r>
              <a:rPr lang="en-US" altLang="ja-JP" dirty="0" err="1" smtClean="0"/>
              <a:t>Thực</a:t>
            </a:r>
            <a:r>
              <a:rPr lang="en-US" altLang="ja-JP" dirty="0" smtClean="0"/>
              <a:t> </a:t>
            </a:r>
            <a:r>
              <a:rPr lang="en-US" altLang="ja-JP" dirty="0" err="1" smtClean="0"/>
              <a:t>hiện</a:t>
            </a:r>
            <a:r>
              <a:rPr lang="en-US" altLang="ja-JP" dirty="0" smtClean="0"/>
              <a:t> </a:t>
            </a:r>
            <a:r>
              <a:rPr lang="en-US" altLang="ja-JP" dirty="0" err="1" smtClean="0"/>
              <a:t>tự</a:t>
            </a:r>
            <a:r>
              <a:rPr lang="en-US" altLang="ja-JP" dirty="0" smtClean="0"/>
              <a:t> </a:t>
            </a:r>
            <a:r>
              <a:rPr lang="en-US" altLang="ja-JP" dirty="0" err="1" smtClean="0"/>
              <a:t>đánh</a:t>
            </a:r>
            <a:r>
              <a:rPr lang="en-US" altLang="ja-JP" dirty="0" smtClean="0"/>
              <a:t> </a:t>
            </a:r>
            <a:r>
              <a:rPr lang="en-US" altLang="ja-JP" dirty="0" err="1" smtClean="0"/>
              <a:t>giá</a:t>
            </a:r>
            <a:r>
              <a:rPr lang="en-US" altLang="ja-JP" dirty="0" smtClean="0"/>
              <a:t> </a:t>
            </a:r>
            <a:r>
              <a:rPr lang="en-US" altLang="ja-JP" dirty="0" err="1" smtClean="0"/>
              <a:t>từng</a:t>
            </a:r>
            <a:r>
              <a:rPr lang="en-US" altLang="ja-JP" dirty="0" smtClean="0"/>
              <a:t> </a:t>
            </a:r>
            <a:r>
              <a:rPr lang="en-US" altLang="ja-JP" dirty="0" err="1" smtClean="0"/>
              <a:t>tiêu</a:t>
            </a:r>
            <a:r>
              <a:rPr lang="en-US" altLang="ja-JP" dirty="0" smtClean="0"/>
              <a:t> </a:t>
            </a:r>
            <a:r>
              <a:rPr lang="en-US" altLang="ja-JP" dirty="0" err="1" smtClean="0"/>
              <a:t>chí</a:t>
            </a:r>
            <a:endParaRPr lang="en-US" altLang="ja-JP" dirty="0" smtClean="0"/>
          </a:p>
          <a:p>
            <a:pPr algn="just">
              <a:lnSpc>
                <a:spcPct val="150000"/>
              </a:lnSpc>
              <a:buFontTx/>
              <a:buChar char="-"/>
            </a:pPr>
            <a:r>
              <a:rPr lang="en-US" altLang="ja-JP" dirty="0" err="1" smtClean="0"/>
              <a:t>Xếp</a:t>
            </a:r>
            <a:r>
              <a:rPr lang="en-US" altLang="ja-JP" dirty="0" smtClean="0"/>
              <a:t> </a:t>
            </a:r>
            <a:r>
              <a:rPr lang="en-US" altLang="ja-JP" dirty="0" err="1" smtClean="0"/>
              <a:t>loại</a:t>
            </a:r>
            <a:r>
              <a:rPr lang="en-US" altLang="ja-JP" dirty="0" smtClean="0"/>
              <a:t> </a:t>
            </a:r>
            <a:r>
              <a:rPr lang="en-US" altLang="ja-JP" dirty="0" err="1" smtClean="0"/>
              <a:t>kết</a:t>
            </a:r>
            <a:r>
              <a:rPr lang="en-US" altLang="ja-JP" dirty="0" smtClean="0"/>
              <a:t> </a:t>
            </a:r>
            <a:r>
              <a:rPr lang="en-US" altLang="ja-JP" dirty="0" err="1" smtClean="0"/>
              <a:t>quả</a:t>
            </a:r>
            <a:r>
              <a:rPr lang="en-US" altLang="ja-JP" dirty="0" smtClean="0"/>
              <a:t> </a:t>
            </a:r>
            <a:r>
              <a:rPr lang="en-US" altLang="ja-JP" dirty="0" err="1" smtClean="0"/>
              <a:t>đánh</a:t>
            </a:r>
            <a:r>
              <a:rPr lang="en-US" altLang="ja-JP" dirty="0" smtClean="0"/>
              <a:t> </a:t>
            </a:r>
            <a:r>
              <a:rPr lang="en-US" altLang="ja-JP" dirty="0" err="1" smtClean="0"/>
              <a:t>giá</a:t>
            </a:r>
            <a:r>
              <a:rPr lang="en-US" altLang="ja-JP" dirty="0" smtClean="0"/>
              <a:t> </a:t>
            </a:r>
            <a:r>
              <a:rPr lang="en-US" altLang="ja-JP" dirty="0" err="1" smtClean="0"/>
              <a:t>chung</a:t>
            </a:r>
            <a:endParaRPr lang="vi-VN" altLang="ja-JP" dirty="0"/>
          </a:p>
          <a:p>
            <a:pPr algn="just"/>
            <a:endParaRPr kumimoji="1" lang="ja-JP" altLang="en-US" dirty="0"/>
          </a:p>
        </p:txBody>
      </p:sp>
    </p:spTree>
    <p:extLst>
      <p:ext uri="{BB962C8B-B14F-4D97-AF65-F5344CB8AC3E}">
        <p14:creationId xmlns:p14="http://schemas.microsoft.com/office/powerpoint/2010/main" val="212663970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109989" y="1127032"/>
            <a:ext cx="10066496" cy="648072"/>
          </a:xfrm>
          <a:prstGeom prst="rect">
            <a:avLst/>
          </a:prstGeom>
        </p:spPr>
        <p:txBody>
          <a:bodyPr anchor="ctr">
            <a:norm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marL="82296" algn="ctr"/>
            <a:r>
              <a:rPr lang="en-US" altLang="ja-JP" sz="3200" b="1" dirty="0" smtClean="0">
                <a:solidFill>
                  <a:srgbClr val="FF0000"/>
                </a:solidFill>
                <a:latin typeface="Times" pitchFamily="18" charset="0"/>
                <a:cs typeface="Times" pitchFamily="18" charset="0"/>
              </a:rPr>
              <a:t>2. </a:t>
            </a:r>
            <a:r>
              <a:rPr lang="en-US" altLang="ja-JP" sz="3200" b="1" dirty="0" err="1" smtClean="0">
                <a:solidFill>
                  <a:srgbClr val="FF0000"/>
                </a:solidFill>
                <a:latin typeface="Times" pitchFamily="18" charset="0"/>
                <a:cs typeface="Times" pitchFamily="18" charset="0"/>
              </a:rPr>
              <a:t>Quy</a:t>
            </a:r>
            <a:r>
              <a:rPr lang="en-US" altLang="ja-JP" sz="3200" b="1" dirty="0" smtClean="0">
                <a:solidFill>
                  <a:srgbClr val="FF0000"/>
                </a:solidFill>
                <a:latin typeface="Times" pitchFamily="18" charset="0"/>
                <a:cs typeface="Times" pitchFamily="18" charset="0"/>
              </a:rPr>
              <a:t> </a:t>
            </a:r>
            <a:r>
              <a:rPr lang="en-US" altLang="ja-JP" sz="3200" b="1" dirty="0" err="1" smtClean="0">
                <a:solidFill>
                  <a:srgbClr val="FF0000"/>
                </a:solidFill>
                <a:latin typeface="Times" pitchFamily="18" charset="0"/>
                <a:cs typeface="Times" pitchFamily="18" charset="0"/>
              </a:rPr>
              <a:t>trình</a:t>
            </a:r>
            <a:r>
              <a:rPr lang="en-US" altLang="ja-JP" sz="3200" b="1" dirty="0" smtClean="0">
                <a:solidFill>
                  <a:srgbClr val="FF0000"/>
                </a:solidFill>
                <a:latin typeface="Times" pitchFamily="18" charset="0"/>
                <a:cs typeface="Times" pitchFamily="18" charset="0"/>
              </a:rPr>
              <a:t> </a:t>
            </a:r>
            <a:r>
              <a:rPr lang="en-US" altLang="ja-JP" sz="3200" b="1" dirty="0" err="1" smtClean="0">
                <a:solidFill>
                  <a:srgbClr val="FF0000"/>
                </a:solidFill>
                <a:latin typeface="Times" pitchFamily="18" charset="0"/>
                <a:cs typeface="Times" pitchFamily="18" charset="0"/>
              </a:rPr>
              <a:t>đánh</a:t>
            </a:r>
            <a:r>
              <a:rPr lang="en-US" altLang="ja-JP" sz="3200" b="1" dirty="0" smtClean="0">
                <a:solidFill>
                  <a:srgbClr val="FF0000"/>
                </a:solidFill>
                <a:latin typeface="Times" pitchFamily="18" charset="0"/>
                <a:cs typeface="Times" pitchFamily="18" charset="0"/>
              </a:rPr>
              <a:t> </a:t>
            </a:r>
            <a:r>
              <a:rPr lang="en-US" altLang="ja-JP" sz="3200" b="1" dirty="0" err="1" smtClean="0">
                <a:solidFill>
                  <a:srgbClr val="FF0000"/>
                </a:solidFill>
                <a:latin typeface="Times" pitchFamily="18" charset="0"/>
                <a:cs typeface="Times" pitchFamily="18" charset="0"/>
              </a:rPr>
              <a:t>giá</a:t>
            </a:r>
            <a:endParaRPr lang="en-US" altLang="ja-JP" sz="3200" b="1" dirty="0">
              <a:solidFill>
                <a:srgbClr val="FF0000"/>
              </a:solidFill>
              <a:latin typeface="Times" pitchFamily="18" charset="0"/>
              <a:cs typeface="Times" pitchFamily="18" charset="0"/>
            </a:endParaRPr>
          </a:p>
        </p:txBody>
      </p:sp>
      <p:sp>
        <p:nvSpPr>
          <p:cNvPr id="5" name="Title 1"/>
          <p:cNvSpPr txBox="1">
            <a:spLocks/>
          </p:cNvSpPr>
          <p:nvPr/>
        </p:nvSpPr>
        <p:spPr>
          <a:xfrm>
            <a:off x="1414336" y="-27384"/>
            <a:ext cx="9674219"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dirty="0" smtClean="0">
                <a:solidFill>
                  <a:srgbClr val="C00000"/>
                </a:solidFill>
              </a:rPr>
              <a:t>HƯỚNG DẪN SỬ DỤNG</a:t>
            </a:r>
            <a:br>
              <a:rPr lang="en-US" altLang="ja-JP" sz="2400" b="1" dirty="0" smtClean="0">
                <a:solidFill>
                  <a:srgbClr val="C00000"/>
                </a:solidFill>
              </a:rPr>
            </a:br>
            <a:r>
              <a:rPr lang="en-US" altLang="ja-JP" sz="2400" b="1" dirty="0" smtClean="0">
                <a:solidFill>
                  <a:srgbClr val="C00000"/>
                </a:solidFill>
              </a:rPr>
              <a:t>CHUẨN HIỆU TRƯỞNG CƠ SỞ GIÁO DỤC PHỔ THÔNG</a:t>
            </a:r>
            <a:endParaRPr lang="ja-JP" altLang="en-US" sz="2400" b="1" dirty="0">
              <a:solidFill>
                <a:srgbClr val="C00000"/>
              </a:solidFill>
            </a:endParaRPr>
          </a:p>
        </p:txBody>
      </p:sp>
      <p:cxnSp>
        <p:nvCxnSpPr>
          <p:cNvPr id="6" name="Straight Connector 5"/>
          <p:cNvCxnSpPr/>
          <p:nvPr/>
        </p:nvCxnSpPr>
        <p:spPr>
          <a:xfrm>
            <a:off x="0" y="908720"/>
            <a:ext cx="12192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
        <p:nvSpPr>
          <p:cNvPr id="7" name="Content Placeholder 2"/>
          <p:cNvSpPr>
            <a:spLocks noGrp="1"/>
          </p:cNvSpPr>
          <p:nvPr>
            <p:ph idx="1"/>
          </p:nvPr>
        </p:nvSpPr>
        <p:spPr>
          <a:xfrm>
            <a:off x="609600" y="1844824"/>
            <a:ext cx="10972800" cy="4608512"/>
          </a:xfrm>
        </p:spPr>
        <p:txBody>
          <a:bodyPr>
            <a:noAutofit/>
          </a:bodyPr>
          <a:lstStyle/>
          <a:p>
            <a:pPr marL="0" indent="0" algn="ctr">
              <a:buNone/>
            </a:pPr>
            <a:r>
              <a:rPr lang="en-US" altLang="ja-JP" sz="2000" b="1" dirty="0" err="1" smtClean="0">
                <a:latin typeface="Tahoma" pitchFamily="34" charset="0"/>
                <a:ea typeface="Tahoma" pitchFamily="34" charset="0"/>
                <a:cs typeface="Tahoma" pitchFamily="34" charset="0"/>
              </a:rPr>
              <a:t>Bước</a:t>
            </a:r>
            <a:r>
              <a:rPr lang="en-US" altLang="ja-JP" sz="2000" b="1" dirty="0" smtClean="0">
                <a:latin typeface="Tahoma" pitchFamily="34" charset="0"/>
                <a:ea typeface="Tahoma" pitchFamily="34" charset="0"/>
                <a:cs typeface="Tahoma" pitchFamily="34" charset="0"/>
              </a:rPr>
              <a:t> 1. </a:t>
            </a:r>
            <a:r>
              <a:rPr lang="en-US" altLang="ja-JP" sz="2000" b="1" dirty="0" err="1" smtClean="0">
                <a:latin typeface="Tahoma" pitchFamily="34" charset="0"/>
                <a:ea typeface="Tahoma" pitchFamily="34" charset="0"/>
                <a:cs typeface="Tahoma" pitchFamily="34" charset="0"/>
              </a:rPr>
              <a:t>Hiệu</a:t>
            </a:r>
            <a:r>
              <a:rPr lang="en-US" altLang="ja-JP" sz="2000" b="1" dirty="0" smtClean="0">
                <a:latin typeface="Tahoma" pitchFamily="34" charset="0"/>
                <a:ea typeface="Tahoma" pitchFamily="34" charset="0"/>
                <a:cs typeface="Tahoma" pitchFamily="34" charset="0"/>
              </a:rPr>
              <a:t> </a:t>
            </a:r>
            <a:r>
              <a:rPr lang="en-US" altLang="ja-JP" sz="2000" b="1" dirty="0" err="1" smtClean="0">
                <a:latin typeface="Tahoma" pitchFamily="34" charset="0"/>
                <a:ea typeface="Tahoma" pitchFamily="34" charset="0"/>
                <a:cs typeface="Tahoma" pitchFamily="34" charset="0"/>
              </a:rPr>
              <a:t>trưởng</a:t>
            </a:r>
            <a:r>
              <a:rPr lang="en-US" altLang="ja-JP" sz="2000" b="1" dirty="0" smtClean="0">
                <a:latin typeface="Tahoma" pitchFamily="34" charset="0"/>
                <a:ea typeface="Tahoma" pitchFamily="34" charset="0"/>
                <a:cs typeface="Tahoma" pitchFamily="34" charset="0"/>
              </a:rPr>
              <a:t> </a:t>
            </a:r>
            <a:r>
              <a:rPr lang="en-US" altLang="ja-JP" sz="2000" b="1" dirty="0" err="1" smtClean="0">
                <a:latin typeface="Tahoma" pitchFamily="34" charset="0"/>
                <a:ea typeface="Tahoma" pitchFamily="34" charset="0"/>
                <a:cs typeface="Tahoma" pitchFamily="34" charset="0"/>
              </a:rPr>
              <a:t>tự</a:t>
            </a:r>
            <a:r>
              <a:rPr lang="en-US" altLang="ja-JP" sz="2000" b="1" dirty="0" smtClean="0">
                <a:latin typeface="Tahoma" pitchFamily="34" charset="0"/>
                <a:ea typeface="Tahoma" pitchFamily="34" charset="0"/>
                <a:cs typeface="Tahoma" pitchFamily="34" charset="0"/>
              </a:rPr>
              <a:t> </a:t>
            </a:r>
            <a:r>
              <a:rPr lang="en-US" altLang="ja-JP" sz="2000" b="1" dirty="0" err="1" smtClean="0">
                <a:latin typeface="Tahoma" pitchFamily="34" charset="0"/>
                <a:ea typeface="Tahoma" pitchFamily="34" charset="0"/>
                <a:cs typeface="Tahoma" pitchFamily="34" charset="0"/>
              </a:rPr>
              <a:t>đánh</a:t>
            </a:r>
            <a:r>
              <a:rPr lang="en-US" altLang="ja-JP" sz="2000" b="1" dirty="0" smtClean="0">
                <a:latin typeface="Tahoma" pitchFamily="34" charset="0"/>
                <a:ea typeface="Tahoma" pitchFamily="34" charset="0"/>
                <a:cs typeface="Tahoma" pitchFamily="34" charset="0"/>
              </a:rPr>
              <a:t> </a:t>
            </a:r>
            <a:r>
              <a:rPr lang="en-US" altLang="ja-JP" sz="2000" b="1" dirty="0" err="1" smtClean="0">
                <a:latin typeface="Tahoma" pitchFamily="34" charset="0"/>
                <a:ea typeface="Tahoma" pitchFamily="34" charset="0"/>
                <a:cs typeface="Tahoma" pitchFamily="34" charset="0"/>
              </a:rPr>
              <a:t>giá</a:t>
            </a:r>
            <a:r>
              <a:rPr lang="en-US" altLang="ja-JP" sz="2000" b="1" dirty="0" smtClean="0">
                <a:latin typeface="Tahoma" pitchFamily="34" charset="0"/>
                <a:ea typeface="Tahoma" pitchFamily="34" charset="0"/>
                <a:cs typeface="Tahoma" pitchFamily="34" charset="0"/>
              </a:rPr>
              <a:t>: </a:t>
            </a:r>
          </a:p>
          <a:p>
            <a:pPr marL="0" indent="0" algn="ctr">
              <a:buNone/>
            </a:pPr>
            <a:endParaRPr lang="en-US" altLang="ja-JP" sz="1050" b="1" baseline="-25000" dirty="0" smtClean="0">
              <a:latin typeface="Tahoma" pitchFamily="34" charset="0"/>
              <a:ea typeface="Tahoma" pitchFamily="34" charset="0"/>
              <a:cs typeface="Tahoma" pitchFamily="34" charset="0"/>
            </a:endParaRPr>
          </a:p>
          <a:p>
            <a:pPr marL="0" indent="0" algn="just">
              <a:buNone/>
            </a:pPr>
            <a:r>
              <a:rPr lang="en-US" altLang="ja-JP" sz="2000" b="1" dirty="0" err="1" smtClean="0">
                <a:latin typeface="Tahoma" pitchFamily="34" charset="0"/>
                <a:ea typeface="Tahoma" pitchFamily="34" charset="0"/>
                <a:cs typeface="Tahoma" pitchFamily="34" charset="0"/>
              </a:rPr>
              <a:t>Lưu</a:t>
            </a:r>
            <a:r>
              <a:rPr lang="en-US" altLang="ja-JP" sz="2000" b="1" dirty="0" smtClean="0">
                <a:latin typeface="Tahoma" pitchFamily="34" charset="0"/>
                <a:ea typeface="Tahoma" pitchFamily="34" charset="0"/>
                <a:cs typeface="Tahoma" pitchFamily="34" charset="0"/>
              </a:rPr>
              <a:t> ý </a:t>
            </a:r>
            <a:r>
              <a:rPr lang="en-US" altLang="ja-JP" sz="2000" b="1" dirty="0" err="1" smtClean="0">
                <a:latin typeface="Tahoma" pitchFamily="34" charset="0"/>
                <a:ea typeface="Tahoma" pitchFamily="34" charset="0"/>
                <a:cs typeface="Tahoma" pitchFamily="34" charset="0"/>
              </a:rPr>
              <a:t>về</a:t>
            </a:r>
            <a:r>
              <a:rPr lang="en-US" altLang="ja-JP" sz="2000" b="1" dirty="0" smtClean="0">
                <a:latin typeface="Tahoma" pitchFamily="34" charset="0"/>
                <a:ea typeface="Tahoma" pitchFamily="34" charset="0"/>
                <a:cs typeface="Tahoma" pitchFamily="34" charset="0"/>
              </a:rPr>
              <a:t> minh </a:t>
            </a:r>
            <a:r>
              <a:rPr lang="en-US" altLang="ja-JP" sz="2000" b="1" dirty="0" err="1" smtClean="0">
                <a:latin typeface="Tahoma" pitchFamily="34" charset="0"/>
                <a:ea typeface="Tahoma" pitchFamily="34" charset="0"/>
                <a:cs typeface="Tahoma" pitchFamily="34" charset="0"/>
              </a:rPr>
              <a:t>chứng</a:t>
            </a:r>
            <a:r>
              <a:rPr lang="en-US" altLang="ja-JP" sz="2000" b="1" dirty="0" smtClean="0">
                <a:latin typeface="Tahoma" pitchFamily="34" charset="0"/>
                <a:ea typeface="Tahoma" pitchFamily="34" charset="0"/>
                <a:cs typeface="Tahoma" pitchFamily="34" charset="0"/>
              </a:rPr>
              <a:t> </a:t>
            </a:r>
            <a:r>
              <a:rPr lang="en-US" altLang="ja-JP" sz="2000" dirty="0" smtClean="0">
                <a:latin typeface="Tahoma" pitchFamily="34" charset="0"/>
                <a:ea typeface="Tahoma" pitchFamily="34" charset="0"/>
                <a:cs typeface="Tahoma" pitchFamily="34" charset="0"/>
              </a:rPr>
              <a:t>(</a:t>
            </a:r>
            <a:r>
              <a:rPr lang="en-US" altLang="ja-JP" sz="2000" dirty="0" err="1" smtClean="0">
                <a:latin typeface="Tahoma" pitchFamily="34" charset="0"/>
                <a:ea typeface="Tahoma" pitchFamily="34" charset="0"/>
                <a:cs typeface="Tahoma" pitchFamily="34" charset="0"/>
              </a:rPr>
              <a:t>các</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tài</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liệu</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tư</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liệu</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sự</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vật</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hiện</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tượng</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để</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xác</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thực</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một</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cách</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khách</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quan</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mức</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độ</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đạt</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được</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trong</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thực</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hiện</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nhiệm</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vụ</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lãnh</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đạo</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và</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quản</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trị</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nhà</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trường</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theo</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quy</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định</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tại</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Thông</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tư</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số</a:t>
            </a:r>
            <a:r>
              <a:rPr lang="en-US" altLang="ja-JP" sz="2000" dirty="0" smtClean="0">
                <a:latin typeface="Tahoma" pitchFamily="34" charset="0"/>
                <a:ea typeface="Tahoma" pitchFamily="34" charset="0"/>
                <a:cs typeface="Tahoma" pitchFamily="34" charset="0"/>
              </a:rPr>
              <a:t> 14/2018/TT-BGDĐT):</a:t>
            </a:r>
          </a:p>
          <a:p>
            <a:pPr algn="just">
              <a:buFont typeface="Wingdings" pitchFamily="2" charset="2"/>
              <a:buChar char="u"/>
            </a:pPr>
            <a:r>
              <a:rPr lang="en-US" altLang="ja-JP" sz="2000" dirty="0" err="1">
                <a:latin typeface="Tahoma" pitchFamily="34" charset="0"/>
                <a:ea typeface="Tahoma" pitchFamily="34" charset="0"/>
                <a:cs typeface="Tahoma" pitchFamily="34" charset="0"/>
              </a:rPr>
              <a:t>Việc</a:t>
            </a:r>
            <a:r>
              <a:rPr lang="en-US" altLang="ja-JP" sz="2000" dirty="0">
                <a:latin typeface="Tahoma" pitchFamily="34" charset="0"/>
                <a:ea typeface="Tahoma" pitchFamily="34" charset="0"/>
                <a:cs typeface="Tahoma" pitchFamily="34" charset="0"/>
              </a:rPr>
              <a:t> t</a:t>
            </a:r>
            <a:r>
              <a:rPr lang="vi-VN" altLang="ja-JP" sz="2000" dirty="0">
                <a:latin typeface="Tahoma" pitchFamily="34" charset="0"/>
                <a:ea typeface="Tahoma" pitchFamily="34" charset="0"/>
                <a:cs typeface="Tahoma" pitchFamily="34" charset="0"/>
              </a:rPr>
              <a:t>ập hợp </a:t>
            </a:r>
            <a:r>
              <a:rPr lang="en-US" altLang="ja-JP" sz="2000" dirty="0">
                <a:latin typeface="Tahoma" pitchFamily="34" charset="0"/>
                <a:ea typeface="Tahoma" pitchFamily="34" charset="0"/>
                <a:cs typeface="Tahoma" pitchFamily="34" charset="0"/>
              </a:rPr>
              <a:t>minh </a:t>
            </a:r>
            <a:r>
              <a:rPr lang="en-US" altLang="ja-JP" sz="2000" dirty="0" err="1">
                <a:latin typeface="Tahoma" pitchFamily="34" charset="0"/>
                <a:ea typeface="Tahoma" pitchFamily="34" charset="0"/>
                <a:cs typeface="Tahoma" pitchFamily="34" charset="0"/>
              </a:rPr>
              <a:t>chứng</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cần</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chủ</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động</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thực</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hiện</a:t>
            </a:r>
            <a:r>
              <a:rPr lang="en-US" altLang="ja-JP" sz="2000" dirty="0">
                <a:latin typeface="Tahoma" pitchFamily="34" charset="0"/>
                <a:ea typeface="Tahoma" pitchFamily="34" charset="0"/>
                <a:cs typeface="Tahoma" pitchFamily="34" charset="0"/>
              </a:rPr>
              <a:t> </a:t>
            </a:r>
            <a:r>
              <a:rPr lang="vi-VN" altLang="ja-JP" sz="2000" dirty="0">
                <a:latin typeface="Tahoma" pitchFamily="34" charset="0"/>
                <a:ea typeface="Tahoma" pitchFamily="34" charset="0"/>
                <a:cs typeface="Tahoma" pitchFamily="34" charset="0"/>
              </a:rPr>
              <a:t>từ đầu năm học; </a:t>
            </a:r>
          </a:p>
          <a:p>
            <a:pPr algn="just">
              <a:buFont typeface="Wingdings" pitchFamily="2" charset="2"/>
              <a:buChar char="u"/>
            </a:pPr>
            <a:r>
              <a:rPr lang="vi-VN" altLang="ja-JP" sz="2000" dirty="0" smtClean="0">
                <a:latin typeface="Tahoma" pitchFamily="34" charset="0"/>
                <a:ea typeface="Tahoma" pitchFamily="34" charset="0"/>
                <a:cs typeface="Tahoma" pitchFamily="34" charset="0"/>
              </a:rPr>
              <a:t>Sở GD&amp;ĐT</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có</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thể</a:t>
            </a:r>
            <a:r>
              <a:rPr lang="vi-VN" altLang="ja-JP" sz="2000" dirty="0" smtClean="0">
                <a:latin typeface="Tahoma" pitchFamily="34" charset="0"/>
                <a:ea typeface="Tahoma" pitchFamily="34" charset="0"/>
                <a:cs typeface="Tahoma" pitchFamily="34" charset="0"/>
              </a:rPr>
              <a:t> chủ động hướng dẫn minh chứng phù hợp với điều kiện thực tiễn của địa phương;</a:t>
            </a:r>
          </a:p>
          <a:p>
            <a:pPr algn="just">
              <a:buFont typeface="Wingdings" pitchFamily="2" charset="2"/>
              <a:buChar char="u"/>
            </a:pPr>
            <a:r>
              <a:rPr lang="vi-VN" altLang="ja-JP" sz="2000" dirty="0" smtClean="0">
                <a:latin typeface="Tahoma" pitchFamily="34" charset="0"/>
                <a:ea typeface="Tahoma" pitchFamily="34" charset="0"/>
                <a:cs typeface="Tahoma" pitchFamily="34" charset="0"/>
              </a:rPr>
              <a:t>Chủ </a:t>
            </a:r>
            <a:r>
              <a:rPr lang="vi-VN" altLang="ja-JP" sz="2000" dirty="0">
                <a:latin typeface="Tahoma" pitchFamily="34" charset="0"/>
                <a:ea typeface="Tahoma" pitchFamily="34" charset="0"/>
                <a:cs typeface="Tahoma" pitchFamily="34" charset="0"/>
              </a:rPr>
              <a:t>động trong ứng dụng CNTT để quản lý, lưu trữ minh chứng</a:t>
            </a:r>
            <a:r>
              <a:rPr lang="vi-VN" altLang="ja-JP" sz="2000" dirty="0" smtClean="0">
                <a:latin typeface="Tahoma" pitchFamily="34" charset="0"/>
                <a:ea typeface="Tahoma" pitchFamily="34" charset="0"/>
                <a:cs typeface="Tahoma" pitchFamily="34" charset="0"/>
              </a:rPr>
              <a:t>.</a:t>
            </a:r>
            <a:endParaRPr lang="en-US" altLang="ja-JP" sz="2000" dirty="0" smtClean="0">
              <a:latin typeface="Tahoma" pitchFamily="34" charset="0"/>
              <a:ea typeface="Tahoma" pitchFamily="34" charset="0"/>
              <a:cs typeface="Tahoma" pitchFamily="34" charset="0"/>
            </a:endParaRPr>
          </a:p>
          <a:p>
            <a:pPr lvl="0" algn="just">
              <a:buFont typeface="Wingdings" pitchFamily="2" charset="2"/>
              <a:buChar char="u"/>
            </a:pPr>
            <a:r>
              <a:rPr lang="en-US" altLang="ja-JP" sz="2000" dirty="0" smtClean="0">
                <a:latin typeface="Tahoma" pitchFamily="34" charset="0"/>
                <a:ea typeface="Tahoma" pitchFamily="34" charset="0"/>
                <a:cs typeface="Tahoma" pitchFamily="34" charset="0"/>
              </a:rPr>
              <a:t>Minh </a:t>
            </a:r>
            <a:r>
              <a:rPr lang="en-US" altLang="ja-JP" sz="2000" dirty="0" err="1" smtClean="0">
                <a:latin typeface="Tahoma" pitchFamily="34" charset="0"/>
                <a:ea typeface="Tahoma" pitchFamily="34" charset="0"/>
                <a:cs typeface="Tahoma" pitchFamily="34" charset="0"/>
              </a:rPr>
              <a:t>chứng</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trong</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Công</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văn</a:t>
            </a:r>
            <a:r>
              <a:rPr lang="en-US" altLang="ja-JP" sz="2000" dirty="0" smtClean="0">
                <a:latin typeface="Tahoma" pitchFamily="34" charset="0"/>
                <a:ea typeface="Tahoma" pitchFamily="34" charset="0"/>
                <a:cs typeface="Tahoma" pitchFamily="34" charset="0"/>
              </a:rPr>
              <a:t> </a:t>
            </a:r>
            <a:r>
              <a:rPr lang="vi-VN" altLang="ja-JP" sz="2000" dirty="0">
                <a:latin typeface="Tahoma" pitchFamily="34" charset="0"/>
                <a:ea typeface="Tahoma" pitchFamily="34" charset="0"/>
                <a:cs typeface="Tahoma" pitchFamily="34" charset="0"/>
              </a:rPr>
              <a:t>số 4529/BGDĐT-NGCBQLGD ngày </a:t>
            </a:r>
            <a:r>
              <a:rPr lang="vi-VN" altLang="ja-JP" sz="2000" dirty="0" smtClean="0">
                <a:latin typeface="Tahoma" pitchFamily="34" charset="0"/>
                <a:ea typeface="Tahoma" pitchFamily="34" charset="0"/>
                <a:cs typeface="Tahoma" pitchFamily="34" charset="0"/>
              </a:rPr>
              <a:t>01/10/2018</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chỉ</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mang</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tính</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chất</a:t>
            </a:r>
            <a:r>
              <a:rPr lang="en-US" altLang="ja-JP" sz="2000" dirty="0" smtClean="0">
                <a:latin typeface="Tahoma" pitchFamily="34" charset="0"/>
                <a:ea typeface="Tahoma" pitchFamily="34" charset="0"/>
                <a:cs typeface="Tahoma" pitchFamily="34" charset="0"/>
              </a:rPr>
              <a:t> </a:t>
            </a:r>
            <a:r>
              <a:rPr lang="en-US" altLang="ja-JP" sz="2000" b="1" dirty="0" err="1" smtClean="0">
                <a:latin typeface="Tahoma" pitchFamily="34" charset="0"/>
                <a:ea typeface="Tahoma" pitchFamily="34" charset="0"/>
                <a:cs typeface="Tahoma" pitchFamily="34" charset="0"/>
              </a:rPr>
              <a:t>gợi</a:t>
            </a:r>
            <a:r>
              <a:rPr lang="en-US" altLang="ja-JP" sz="2000" b="1" dirty="0" smtClean="0">
                <a:latin typeface="Tahoma" pitchFamily="34" charset="0"/>
                <a:ea typeface="Tahoma" pitchFamily="34" charset="0"/>
                <a:cs typeface="Tahoma" pitchFamily="34" charset="0"/>
              </a:rPr>
              <a:t> ý</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không</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bắt</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buộc</a:t>
            </a:r>
            <a:r>
              <a:rPr lang="en-US" altLang="ja-JP" sz="2000" dirty="0" smtClean="0">
                <a:latin typeface="Tahoma" pitchFamily="34" charset="0"/>
                <a:ea typeface="Tahoma" pitchFamily="34" charset="0"/>
                <a:cs typeface="Tahoma" pitchFamily="34" charset="0"/>
              </a:rPr>
              <a:t>) </a:t>
            </a:r>
            <a:r>
              <a:rPr lang="en-US" altLang="ja-JP" sz="1400" dirty="0">
                <a:solidFill>
                  <a:srgbClr val="4F271C">
                    <a:satMod val="130000"/>
                  </a:srgbClr>
                </a:solidFill>
                <a:latin typeface="Tahoma" pitchFamily="34" charset="0"/>
                <a:ea typeface="Tahoma" pitchFamily="34" charset="0"/>
                <a:cs typeface="Tahoma" pitchFamily="34" charset="0"/>
                <a:hlinkClick r:id="rId2" action="ppaction://hlinkfile"/>
              </a:rPr>
              <a:t>C:\Users\KieuHue\Desktop\Phụ </a:t>
            </a:r>
            <a:r>
              <a:rPr lang="en-US" altLang="ja-JP" sz="1400" dirty="0" err="1">
                <a:solidFill>
                  <a:srgbClr val="4F271C">
                    <a:satMod val="130000"/>
                  </a:srgbClr>
                </a:solidFill>
                <a:latin typeface="Tahoma" pitchFamily="34" charset="0"/>
                <a:ea typeface="Tahoma" pitchFamily="34" charset="0"/>
                <a:cs typeface="Tahoma" pitchFamily="34" charset="0"/>
                <a:hlinkClick r:id="rId2" action="ppaction://hlinkfile"/>
              </a:rPr>
              <a:t>lục</a:t>
            </a:r>
            <a:r>
              <a:rPr lang="en-US" altLang="ja-JP" sz="1400" dirty="0">
                <a:solidFill>
                  <a:srgbClr val="4F271C">
                    <a:satMod val="130000"/>
                  </a:srgbClr>
                </a:solidFill>
                <a:latin typeface="Tahoma" pitchFamily="34" charset="0"/>
                <a:ea typeface="Tahoma" pitchFamily="34" charset="0"/>
                <a:cs typeface="Tahoma" pitchFamily="34" charset="0"/>
                <a:hlinkClick r:id="rId2" action="ppaction://hlinkfile"/>
              </a:rPr>
              <a:t>\</a:t>
            </a:r>
            <a:r>
              <a:rPr lang="en-US" altLang="ja-JP" sz="1400" dirty="0" err="1">
                <a:solidFill>
                  <a:srgbClr val="4F271C">
                    <a:satMod val="130000"/>
                  </a:srgbClr>
                </a:solidFill>
                <a:latin typeface="Tahoma" pitchFamily="34" charset="0"/>
                <a:ea typeface="Tahoma" pitchFamily="34" charset="0"/>
                <a:cs typeface="Tahoma" pitchFamily="34" charset="0"/>
                <a:hlinkClick r:id="rId2" action="ppaction://hlinkfile"/>
              </a:rPr>
              <a:t>Gợi</a:t>
            </a:r>
            <a:r>
              <a:rPr lang="en-US" altLang="ja-JP" sz="1400" dirty="0">
                <a:solidFill>
                  <a:srgbClr val="4F271C">
                    <a:satMod val="130000"/>
                  </a:srgbClr>
                </a:solidFill>
                <a:latin typeface="Tahoma" pitchFamily="34" charset="0"/>
                <a:ea typeface="Tahoma" pitchFamily="34" charset="0"/>
                <a:cs typeface="Tahoma" pitchFamily="34" charset="0"/>
                <a:hlinkClick r:id="rId2" action="ppaction://hlinkfile"/>
              </a:rPr>
              <a:t> ý minh chứng.doc</a:t>
            </a:r>
            <a:endParaRPr lang="en-US" altLang="ja-JP" sz="1400" dirty="0">
              <a:solidFill>
                <a:srgbClr val="4F271C">
                  <a:satMod val="130000"/>
                </a:srgbClr>
              </a:solidFill>
              <a:latin typeface="Tahoma" pitchFamily="34" charset="0"/>
              <a:ea typeface="Tahoma" pitchFamily="34" charset="0"/>
              <a:cs typeface="Tahoma" pitchFamily="34" charset="0"/>
            </a:endParaRPr>
          </a:p>
          <a:p>
            <a:pPr algn="just">
              <a:buFontTx/>
              <a:buChar char="-"/>
            </a:pPr>
            <a:endParaRPr kumimoji="1" lang="ja-JP" altLang="en-US" sz="2000" dirty="0">
              <a:latin typeface="Tahoma" pitchFamily="34" charset="0"/>
              <a:cs typeface="Tahoma" pitchFamily="34" charset="0"/>
            </a:endParaRPr>
          </a:p>
        </p:txBody>
      </p:sp>
    </p:spTree>
    <p:extLst>
      <p:ext uri="{BB962C8B-B14F-4D97-AF65-F5344CB8AC3E}">
        <p14:creationId xmlns:p14="http://schemas.microsoft.com/office/powerpoint/2010/main" val="110446954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109989" y="908720"/>
            <a:ext cx="10066496" cy="648072"/>
          </a:xfrm>
          <a:prstGeom prst="rect">
            <a:avLst/>
          </a:prstGeom>
        </p:spPr>
        <p:txBody>
          <a:bodyPr anchor="ctr">
            <a:norm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marL="82296" algn="ctr"/>
            <a:r>
              <a:rPr lang="en-US" altLang="ja-JP" sz="3200" b="1" dirty="0" smtClean="0">
                <a:solidFill>
                  <a:srgbClr val="FF0000"/>
                </a:solidFill>
                <a:latin typeface="Times" pitchFamily="18" charset="0"/>
                <a:cs typeface="Times" pitchFamily="18" charset="0"/>
              </a:rPr>
              <a:t>2. </a:t>
            </a:r>
            <a:r>
              <a:rPr lang="en-US" altLang="ja-JP" sz="3200" b="1" dirty="0" err="1" smtClean="0">
                <a:solidFill>
                  <a:srgbClr val="FF0000"/>
                </a:solidFill>
                <a:latin typeface="Times" pitchFamily="18" charset="0"/>
                <a:cs typeface="Times" pitchFamily="18" charset="0"/>
              </a:rPr>
              <a:t>Quy</a:t>
            </a:r>
            <a:r>
              <a:rPr lang="en-US" altLang="ja-JP" sz="3200" b="1" dirty="0" smtClean="0">
                <a:solidFill>
                  <a:srgbClr val="FF0000"/>
                </a:solidFill>
                <a:latin typeface="Times" pitchFamily="18" charset="0"/>
                <a:cs typeface="Times" pitchFamily="18" charset="0"/>
              </a:rPr>
              <a:t> </a:t>
            </a:r>
            <a:r>
              <a:rPr lang="en-US" altLang="ja-JP" sz="3200" b="1" dirty="0" err="1" smtClean="0">
                <a:solidFill>
                  <a:srgbClr val="FF0000"/>
                </a:solidFill>
                <a:latin typeface="Times" pitchFamily="18" charset="0"/>
                <a:cs typeface="Times" pitchFamily="18" charset="0"/>
              </a:rPr>
              <a:t>trình</a:t>
            </a:r>
            <a:r>
              <a:rPr lang="en-US" altLang="ja-JP" sz="3200" b="1" dirty="0" smtClean="0">
                <a:solidFill>
                  <a:srgbClr val="FF0000"/>
                </a:solidFill>
                <a:latin typeface="Times" pitchFamily="18" charset="0"/>
                <a:cs typeface="Times" pitchFamily="18" charset="0"/>
              </a:rPr>
              <a:t> </a:t>
            </a:r>
            <a:r>
              <a:rPr lang="en-US" altLang="ja-JP" sz="3200" b="1" dirty="0" err="1" smtClean="0">
                <a:solidFill>
                  <a:srgbClr val="FF0000"/>
                </a:solidFill>
                <a:latin typeface="Times" pitchFamily="18" charset="0"/>
                <a:cs typeface="Times" pitchFamily="18" charset="0"/>
              </a:rPr>
              <a:t>đánh</a:t>
            </a:r>
            <a:r>
              <a:rPr lang="en-US" altLang="ja-JP" sz="3200" b="1" dirty="0" smtClean="0">
                <a:solidFill>
                  <a:srgbClr val="FF0000"/>
                </a:solidFill>
                <a:latin typeface="Times" pitchFamily="18" charset="0"/>
                <a:cs typeface="Times" pitchFamily="18" charset="0"/>
              </a:rPr>
              <a:t> </a:t>
            </a:r>
            <a:r>
              <a:rPr lang="en-US" altLang="ja-JP" sz="3200" b="1" dirty="0" err="1" smtClean="0">
                <a:solidFill>
                  <a:srgbClr val="FF0000"/>
                </a:solidFill>
                <a:latin typeface="Times" pitchFamily="18" charset="0"/>
                <a:cs typeface="Times" pitchFamily="18" charset="0"/>
              </a:rPr>
              <a:t>giá</a:t>
            </a:r>
            <a:endParaRPr lang="en-US" altLang="ja-JP" sz="3200" b="1" dirty="0">
              <a:solidFill>
                <a:srgbClr val="FF0000"/>
              </a:solidFill>
              <a:latin typeface="Times" pitchFamily="18" charset="0"/>
              <a:cs typeface="Times" pitchFamily="18" charset="0"/>
            </a:endParaRPr>
          </a:p>
        </p:txBody>
      </p:sp>
      <p:sp>
        <p:nvSpPr>
          <p:cNvPr id="5" name="Title 1"/>
          <p:cNvSpPr txBox="1">
            <a:spLocks/>
          </p:cNvSpPr>
          <p:nvPr/>
        </p:nvSpPr>
        <p:spPr>
          <a:xfrm>
            <a:off x="1414336" y="-27384"/>
            <a:ext cx="9674219"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dirty="0" smtClean="0">
                <a:solidFill>
                  <a:srgbClr val="C00000"/>
                </a:solidFill>
              </a:rPr>
              <a:t>HƯỚNG DẪN SỬ DỤNG</a:t>
            </a:r>
            <a:br>
              <a:rPr lang="en-US" altLang="ja-JP" sz="2400" b="1" dirty="0" smtClean="0">
                <a:solidFill>
                  <a:srgbClr val="C00000"/>
                </a:solidFill>
              </a:rPr>
            </a:br>
            <a:r>
              <a:rPr lang="en-US" altLang="ja-JP" sz="2400" b="1" dirty="0" smtClean="0">
                <a:solidFill>
                  <a:srgbClr val="C00000"/>
                </a:solidFill>
              </a:rPr>
              <a:t>CHUẨN HIỆU TRƯỞNG CƠ SỞ GIÁO DỤC PHỔ THÔNG</a:t>
            </a:r>
            <a:endParaRPr lang="ja-JP" altLang="en-US" sz="2400" b="1" dirty="0">
              <a:solidFill>
                <a:srgbClr val="C00000"/>
              </a:solidFill>
            </a:endParaRPr>
          </a:p>
        </p:txBody>
      </p:sp>
      <p:cxnSp>
        <p:nvCxnSpPr>
          <p:cNvPr id="6" name="Straight Connector 5"/>
          <p:cNvCxnSpPr/>
          <p:nvPr/>
        </p:nvCxnSpPr>
        <p:spPr>
          <a:xfrm>
            <a:off x="0" y="908720"/>
            <a:ext cx="12192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
        <p:nvSpPr>
          <p:cNvPr id="7" name="Content Placeholder 2"/>
          <p:cNvSpPr>
            <a:spLocks noGrp="1"/>
          </p:cNvSpPr>
          <p:nvPr>
            <p:ph idx="1"/>
          </p:nvPr>
        </p:nvSpPr>
        <p:spPr>
          <a:xfrm>
            <a:off x="609600" y="1700808"/>
            <a:ext cx="10972800" cy="4824536"/>
          </a:xfrm>
        </p:spPr>
        <p:txBody>
          <a:bodyPr>
            <a:noAutofit/>
          </a:bodyPr>
          <a:lstStyle/>
          <a:p>
            <a:pPr marL="0" indent="0" algn="ctr">
              <a:buNone/>
            </a:pPr>
            <a:r>
              <a:rPr lang="en-US" altLang="ja-JP" sz="2000" b="1" dirty="0" err="1" smtClean="0">
                <a:latin typeface="Tahoma" pitchFamily="34" charset="0"/>
                <a:ea typeface="Tahoma" pitchFamily="34" charset="0"/>
                <a:cs typeface="Tahoma" pitchFamily="34" charset="0"/>
              </a:rPr>
              <a:t>Bước</a:t>
            </a:r>
            <a:r>
              <a:rPr lang="en-US" altLang="ja-JP" sz="2000" b="1" dirty="0" smtClean="0">
                <a:latin typeface="Tahoma" pitchFamily="34" charset="0"/>
                <a:ea typeface="Tahoma" pitchFamily="34" charset="0"/>
                <a:cs typeface="Tahoma" pitchFamily="34" charset="0"/>
              </a:rPr>
              <a:t> 1. </a:t>
            </a:r>
            <a:r>
              <a:rPr lang="en-US" altLang="ja-JP" sz="2000" b="1" dirty="0" err="1" smtClean="0">
                <a:latin typeface="Tahoma" pitchFamily="34" charset="0"/>
                <a:ea typeface="Tahoma" pitchFamily="34" charset="0"/>
                <a:cs typeface="Tahoma" pitchFamily="34" charset="0"/>
              </a:rPr>
              <a:t>Hiệu</a:t>
            </a:r>
            <a:r>
              <a:rPr lang="en-US" altLang="ja-JP" sz="2000" b="1" dirty="0" smtClean="0">
                <a:latin typeface="Tahoma" pitchFamily="34" charset="0"/>
                <a:ea typeface="Tahoma" pitchFamily="34" charset="0"/>
                <a:cs typeface="Tahoma" pitchFamily="34" charset="0"/>
              </a:rPr>
              <a:t> </a:t>
            </a:r>
            <a:r>
              <a:rPr lang="en-US" altLang="ja-JP" sz="2000" b="1" dirty="0" err="1" smtClean="0">
                <a:latin typeface="Tahoma" pitchFamily="34" charset="0"/>
                <a:ea typeface="Tahoma" pitchFamily="34" charset="0"/>
                <a:cs typeface="Tahoma" pitchFamily="34" charset="0"/>
              </a:rPr>
              <a:t>trưởng</a:t>
            </a:r>
            <a:r>
              <a:rPr lang="en-US" altLang="ja-JP" sz="2000" b="1" dirty="0" smtClean="0">
                <a:latin typeface="Tahoma" pitchFamily="34" charset="0"/>
                <a:ea typeface="Tahoma" pitchFamily="34" charset="0"/>
                <a:cs typeface="Tahoma" pitchFamily="34" charset="0"/>
              </a:rPr>
              <a:t> </a:t>
            </a:r>
            <a:r>
              <a:rPr lang="en-US" altLang="ja-JP" sz="2000" b="1" dirty="0" err="1" smtClean="0">
                <a:latin typeface="Tahoma" pitchFamily="34" charset="0"/>
                <a:ea typeface="Tahoma" pitchFamily="34" charset="0"/>
                <a:cs typeface="Tahoma" pitchFamily="34" charset="0"/>
              </a:rPr>
              <a:t>tự</a:t>
            </a:r>
            <a:r>
              <a:rPr lang="en-US" altLang="ja-JP" sz="2000" b="1" dirty="0" smtClean="0">
                <a:latin typeface="Tahoma" pitchFamily="34" charset="0"/>
                <a:ea typeface="Tahoma" pitchFamily="34" charset="0"/>
                <a:cs typeface="Tahoma" pitchFamily="34" charset="0"/>
              </a:rPr>
              <a:t> </a:t>
            </a:r>
            <a:r>
              <a:rPr lang="en-US" altLang="ja-JP" sz="2000" b="1" dirty="0" err="1" smtClean="0">
                <a:latin typeface="Tahoma" pitchFamily="34" charset="0"/>
                <a:ea typeface="Tahoma" pitchFamily="34" charset="0"/>
                <a:cs typeface="Tahoma" pitchFamily="34" charset="0"/>
              </a:rPr>
              <a:t>đánh</a:t>
            </a:r>
            <a:r>
              <a:rPr lang="en-US" altLang="ja-JP" sz="2000" b="1" dirty="0" smtClean="0">
                <a:latin typeface="Tahoma" pitchFamily="34" charset="0"/>
                <a:ea typeface="Tahoma" pitchFamily="34" charset="0"/>
                <a:cs typeface="Tahoma" pitchFamily="34" charset="0"/>
              </a:rPr>
              <a:t> </a:t>
            </a:r>
            <a:r>
              <a:rPr lang="en-US" altLang="ja-JP" sz="2000" b="1" dirty="0" err="1" smtClean="0">
                <a:latin typeface="Tahoma" pitchFamily="34" charset="0"/>
                <a:ea typeface="Tahoma" pitchFamily="34" charset="0"/>
                <a:cs typeface="Tahoma" pitchFamily="34" charset="0"/>
              </a:rPr>
              <a:t>giá</a:t>
            </a:r>
            <a:r>
              <a:rPr lang="en-US" altLang="ja-JP" sz="2000" b="1" dirty="0" smtClean="0">
                <a:latin typeface="Tahoma" pitchFamily="34" charset="0"/>
                <a:ea typeface="Tahoma" pitchFamily="34" charset="0"/>
                <a:cs typeface="Tahoma" pitchFamily="34" charset="0"/>
              </a:rPr>
              <a:t>: </a:t>
            </a:r>
          </a:p>
          <a:p>
            <a:pPr marL="0" indent="0" algn="ctr">
              <a:buNone/>
            </a:pPr>
            <a:endParaRPr lang="en-US" altLang="ja-JP" sz="1050" b="1" baseline="-25000" dirty="0" smtClean="0">
              <a:latin typeface="Tahoma" pitchFamily="34" charset="0"/>
              <a:ea typeface="Tahoma" pitchFamily="34" charset="0"/>
              <a:cs typeface="Tahoma" pitchFamily="34" charset="0"/>
            </a:endParaRPr>
          </a:p>
          <a:p>
            <a:pPr marL="0" indent="0" algn="just">
              <a:buNone/>
            </a:pPr>
            <a:r>
              <a:rPr lang="en-US" altLang="ja-JP" sz="2000" b="1" dirty="0" err="1" smtClean="0">
                <a:latin typeface="Tahoma" pitchFamily="34" charset="0"/>
                <a:ea typeface="Tahoma" pitchFamily="34" charset="0"/>
                <a:cs typeface="Tahoma" pitchFamily="34" charset="0"/>
              </a:rPr>
              <a:t>Cách</a:t>
            </a:r>
            <a:r>
              <a:rPr lang="en-US" altLang="ja-JP" sz="2000" b="1" dirty="0" smtClean="0">
                <a:latin typeface="Tahoma" pitchFamily="34" charset="0"/>
                <a:ea typeface="Tahoma" pitchFamily="34" charset="0"/>
                <a:cs typeface="Tahoma" pitchFamily="34" charset="0"/>
              </a:rPr>
              <a:t> </a:t>
            </a:r>
            <a:r>
              <a:rPr lang="en-US" altLang="ja-JP" sz="2000" b="1" dirty="0" err="1" smtClean="0">
                <a:latin typeface="Tahoma" pitchFamily="34" charset="0"/>
                <a:ea typeface="Tahoma" pitchFamily="34" charset="0"/>
                <a:cs typeface="Tahoma" pitchFamily="34" charset="0"/>
              </a:rPr>
              <a:t>đặt</a:t>
            </a:r>
            <a:r>
              <a:rPr lang="en-US" altLang="ja-JP" sz="2000" b="1" dirty="0" smtClean="0">
                <a:latin typeface="Tahoma" pitchFamily="34" charset="0"/>
                <a:ea typeface="Tahoma" pitchFamily="34" charset="0"/>
                <a:cs typeface="Tahoma" pitchFamily="34" charset="0"/>
              </a:rPr>
              <a:t> </a:t>
            </a:r>
            <a:r>
              <a:rPr lang="en-US" altLang="ja-JP" sz="2000" b="1" dirty="0" err="1" smtClean="0">
                <a:latin typeface="Tahoma" pitchFamily="34" charset="0"/>
                <a:ea typeface="Tahoma" pitchFamily="34" charset="0"/>
                <a:cs typeface="Tahoma" pitchFamily="34" charset="0"/>
              </a:rPr>
              <a:t>câu</a:t>
            </a:r>
            <a:r>
              <a:rPr lang="en-US" altLang="ja-JP" sz="2000" b="1" dirty="0" smtClean="0">
                <a:latin typeface="Tahoma" pitchFamily="34" charset="0"/>
                <a:ea typeface="Tahoma" pitchFamily="34" charset="0"/>
                <a:cs typeface="Tahoma" pitchFamily="34" charset="0"/>
              </a:rPr>
              <a:t> </a:t>
            </a:r>
            <a:r>
              <a:rPr lang="en-US" altLang="ja-JP" sz="2000" b="1" dirty="0" err="1" smtClean="0">
                <a:latin typeface="Tahoma" pitchFamily="34" charset="0"/>
                <a:ea typeface="Tahoma" pitchFamily="34" charset="0"/>
                <a:cs typeface="Tahoma" pitchFamily="34" charset="0"/>
              </a:rPr>
              <a:t>hỏi</a:t>
            </a:r>
            <a:r>
              <a:rPr lang="en-US" altLang="ja-JP" sz="2000" b="1" dirty="0" smtClean="0">
                <a:latin typeface="Tahoma" pitchFamily="34" charset="0"/>
                <a:ea typeface="Tahoma" pitchFamily="34" charset="0"/>
                <a:cs typeface="Tahoma" pitchFamily="34" charset="0"/>
              </a:rPr>
              <a:t> </a:t>
            </a:r>
            <a:r>
              <a:rPr lang="en-US" altLang="ja-JP" sz="2000" b="1" dirty="0" err="1" smtClean="0">
                <a:latin typeface="Tahoma" pitchFamily="34" charset="0"/>
                <a:ea typeface="Tahoma" pitchFamily="34" charset="0"/>
                <a:cs typeface="Tahoma" pitchFamily="34" charset="0"/>
              </a:rPr>
              <a:t>để</a:t>
            </a:r>
            <a:r>
              <a:rPr lang="en-US" altLang="ja-JP" sz="2000" b="1" dirty="0" smtClean="0">
                <a:latin typeface="Tahoma" pitchFamily="34" charset="0"/>
                <a:ea typeface="Tahoma" pitchFamily="34" charset="0"/>
                <a:cs typeface="Tahoma" pitchFamily="34" charset="0"/>
              </a:rPr>
              <a:t> </a:t>
            </a:r>
            <a:r>
              <a:rPr lang="en-US" altLang="ja-JP" sz="2000" b="1" dirty="0" err="1" smtClean="0">
                <a:latin typeface="Tahoma" pitchFamily="34" charset="0"/>
                <a:ea typeface="Tahoma" pitchFamily="34" charset="0"/>
                <a:cs typeface="Tahoma" pitchFamily="34" charset="0"/>
              </a:rPr>
              <a:t>tìm</a:t>
            </a:r>
            <a:r>
              <a:rPr lang="en-US" altLang="ja-JP" sz="2000" b="1" dirty="0" smtClean="0">
                <a:latin typeface="Tahoma" pitchFamily="34" charset="0"/>
                <a:ea typeface="Tahoma" pitchFamily="34" charset="0"/>
                <a:cs typeface="Tahoma" pitchFamily="34" charset="0"/>
              </a:rPr>
              <a:t> minh </a:t>
            </a:r>
            <a:r>
              <a:rPr lang="en-US" altLang="ja-JP" sz="2000" b="1" dirty="0" err="1" smtClean="0">
                <a:latin typeface="Tahoma" pitchFamily="34" charset="0"/>
                <a:ea typeface="Tahoma" pitchFamily="34" charset="0"/>
                <a:cs typeface="Tahoma" pitchFamily="34" charset="0"/>
              </a:rPr>
              <a:t>chứng</a:t>
            </a:r>
            <a:r>
              <a:rPr lang="en-US" altLang="ja-JP" sz="2000" b="1" dirty="0" smtClean="0">
                <a:latin typeface="Tahoma" pitchFamily="34" charset="0"/>
                <a:ea typeface="Tahoma" pitchFamily="34" charset="0"/>
                <a:cs typeface="Tahoma" pitchFamily="34" charset="0"/>
              </a:rPr>
              <a:t>: </a:t>
            </a:r>
          </a:p>
          <a:p>
            <a:pPr marL="0" indent="0" algn="just">
              <a:buNone/>
            </a:pPr>
            <a:r>
              <a:rPr lang="en-US" altLang="ja-JP" sz="2000" b="1" dirty="0" err="1" smtClean="0">
                <a:solidFill>
                  <a:srgbClr val="4F271C">
                    <a:satMod val="130000"/>
                  </a:srgbClr>
                </a:solidFill>
                <a:latin typeface="Tahoma" pitchFamily="34" charset="0"/>
                <a:ea typeface="Tahoma" pitchFamily="34" charset="0"/>
                <a:cs typeface="Tahoma" pitchFamily="34" charset="0"/>
              </a:rPr>
              <a:t>Ví</a:t>
            </a:r>
            <a:r>
              <a:rPr lang="en-US" altLang="ja-JP" sz="2000" b="1" dirty="0" smtClean="0">
                <a:solidFill>
                  <a:srgbClr val="4F271C">
                    <a:satMod val="130000"/>
                  </a:srgbClr>
                </a:solidFill>
                <a:latin typeface="Tahoma" pitchFamily="34" charset="0"/>
                <a:ea typeface="Tahoma" pitchFamily="34" charset="0"/>
                <a:cs typeface="Tahoma" pitchFamily="34" charset="0"/>
              </a:rPr>
              <a:t> </a:t>
            </a:r>
            <a:r>
              <a:rPr lang="en-US" altLang="ja-JP" sz="2000" b="1" dirty="0" err="1" smtClean="0">
                <a:solidFill>
                  <a:srgbClr val="4F271C">
                    <a:satMod val="130000"/>
                  </a:srgbClr>
                </a:solidFill>
                <a:latin typeface="Tahoma" pitchFamily="34" charset="0"/>
                <a:ea typeface="Tahoma" pitchFamily="34" charset="0"/>
                <a:cs typeface="Tahoma" pitchFamily="34" charset="0"/>
              </a:rPr>
              <a:t>dụ</a:t>
            </a:r>
            <a:r>
              <a:rPr lang="en-US" altLang="ja-JP" sz="2000" b="1" dirty="0" smtClean="0">
                <a:solidFill>
                  <a:srgbClr val="4F271C">
                    <a:satMod val="130000"/>
                  </a:srgbClr>
                </a:solidFill>
                <a:latin typeface="Tahoma" pitchFamily="34" charset="0"/>
                <a:ea typeface="Tahoma" pitchFamily="34" charset="0"/>
                <a:cs typeface="Tahoma" pitchFamily="34" charset="0"/>
              </a:rPr>
              <a:t> </a:t>
            </a:r>
            <a:r>
              <a:rPr lang="en-US" altLang="ja-JP" sz="2000" b="1" dirty="0" err="1" smtClean="0">
                <a:solidFill>
                  <a:srgbClr val="4F271C">
                    <a:satMod val="130000"/>
                  </a:srgbClr>
                </a:solidFill>
                <a:latin typeface="Tahoma" pitchFamily="34" charset="0"/>
                <a:ea typeface="Tahoma" pitchFamily="34" charset="0"/>
                <a:cs typeface="Tahoma" pitchFamily="34" charset="0"/>
              </a:rPr>
              <a:t>cho</a:t>
            </a:r>
            <a:r>
              <a:rPr lang="en-US" altLang="ja-JP" sz="2000" b="1" dirty="0" smtClean="0">
                <a:solidFill>
                  <a:srgbClr val="4F271C">
                    <a:satMod val="130000"/>
                  </a:srgbClr>
                </a:solidFill>
                <a:latin typeface="Tahoma" pitchFamily="34" charset="0"/>
                <a:ea typeface="Tahoma" pitchFamily="34" charset="0"/>
                <a:cs typeface="Tahoma" pitchFamily="34" charset="0"/>
              </a:rPr>
              <a:t> </a:t>
            </a:r>
            <a:r>
              <a:rPr lang="en-US" altLang="ja-JP" sz="2000" b="1" dirty="0" err="1" smtClean="0">
                <a:solidFill>
                  <a:srgbClr val="4F271C">
                    <a:satMod val="130000"/>
                  </a:srgbClr>
                </a:solidFill>
                <a:latin typeface="Tahoma" pitchFamily="34" charset="0"/>
                <a:ea typeface="Tahoma" pitchFamily="34" charset="0"/>
                <a:cs typeface="Tahoma" pitchFamily="34" charset="0"/>
              </a:rPr>
              <a:t>tiêu</a:t>
            </a:r>
            <a:r>
              <a:rPr lang="en-US" altLang="ja-JP" sz="2000" b="1" dirty="0" smtClean="0">
                <a:solidFill>
                  <a:srgbClr val="4F271C">
                    <a:satMod val="130000"/>
                  </a:srgbClr>
                </a:solidFill>
                <a:latin typeface="Tahoma" pitchFamily="34" charset="0"/>
                <a:ea typeface="Tahoma" pitchFamily="34" charset="0"/>
                <a:cs typeface="Tahoma" pitchFamily="34" charset="0"/>
              </a:rPr>
              <a:t> </a:t>
            </a:r>
            <a:r>
              <a:rPr lang="en-US" altLang="ja-JP" sz="2000" b="1" dirty="0" err="1" smtClean="0">
                <a:solidFill>
                  <a:srgbClr val="4F271C">
                    <a:satMod val="130000"/>
                  </a:srgbClr>
                </a:solidFill>
                <a:latin typeface="Tahoma" pitchFamily="34" charset="0"/>
                <a:ea typeface="Tahoma" pitchFamily="34" charset="0"/>
                <a:cs typeface="Tahoma" pitchFamily="34" charset="0"/>
              </a:rPr>
              <a:t>chí</a:t>
            </a:r>
            <a:r>
              <a:rPr lang="en-US" altLang="ja-JP" sz="2000" b="1" dirty="0" smtClean="0">
                <a:solidFill>
                  <a:srgbClr val="4F271C">
                    <a:satMod val="130000"/>
                  </a:srgbClr>
                </a:solidFill>
                <a:latin typeface="Tahoma" pitchFamily="34" charset="0"/>
                <a:ea typeface="Tahoma" pitchFamily="34" charset="0"/>
                <a:cs typeface="Tahoma" pitchFamily="34" charset="0"/>
              </a:rPr>
              <a:t> 6. </a:t>
            </a:r>
            <a:r>
              <a:rPr lang="en-US" altLang="ja-JP" sz="2000" b="1" dirty="0" err="1" smtClean="0">
                <a:solidFill>
                  <a:srgbClr val="4F271C">
                    <a:satMod val="130000"/>
                  </a:srgbClr>
                </a:solidFill>
                <a:latin typeface="Tahoma" pitchFamily="34" charset="0"/>
                <a:ea typeface="Tahoma" pitchFamily="34" charset="0"/>
                <a:cs typeface="Tahoma" pitchFamily="34" charset="0"/>
              </a:rPr>
              <a:t>Quản</a:t>
            </a:r>
            <a:r>
              <a:rPr lang="en-US" altLang="ja-JP" sz="2000" b="1" dirty="0" smtClean="0">
                <a:solidFill>
                  <a:srgbClr val="4F271C">
                    <a:satMod val="130000"/>
                  </a:srgbClr>
                </a:solidFill>
                <a:latin typeface="Tahoma" pitchFamily="34" charset="0"/>
                <a:ea typeface="Tahoma" pitchFamily="34" charset="0"/>
                <a:cs typeface="Tahoma" pitchFamily="34" charset="0"/>
              </a:rPr>
              <a:t> </a:t>
            </a:r>
            <a:r>
              <a:rPr lang="en-US" altLang="ja-JP" sz="2000" b="1" dirty="0" err="1" smtClean="0">
                <a:solidFill>
                  <a:srgbClr val="4F271C">
                    <a:satMod val="130000"/>
                  </a:srgbClr>
                </a:solidFill>
                <a:latin typeface="Tahoma" pitchFamily="34" charset="0"/>
                <a:ea typeface="Tahoma" pitchFamily="34" charset="0"/>
                <a:cs typeface="Tahoma" pitchFamily="34" charset="0"/>
              </a:rPr>
              <a:t>trị</a:t>
            </a:r>
            <a:r>
              <a:rPr lang="en-US" altLang="ja-JP" sz="2000" b="1" dirty="0" smtClean="0">
                <a:solidFill>
                  <a:srgbClr val="4F271C">
                    <a:satMod val="130000"/>
                  </a:srgbClr>
                </a:solidFill>
                <a:latin typeface="Tahoma" pitchFamily="34" charset="0"/>
                <a:ea typeface="Tahoma" pitchFamily="34" charset="0"/>
                <a:cs typeface="Tahoma" pitchFamily="34" charset="0"/>
              </a:rPr>
              <a:t> </a:t>
            </a:r>
            <a:r>
              <a:rPr lang="en-US" altLang="ja-JP" sz="2000" b="1" dirty="0" err="1" smtClean="0">
                <a:solidFill>
                  <a:srgbClr val="4F271C">
                    <a:satMod val="130000"/>
                  </a:srgbClr>
                </a:solidFill>
                <a:latin typeface="Tahoma" pitchFamily="34" charset="0"/>
                <a:ea typeface="Tahoma" pitchFamily="34" charset="0"/>
                <a:cs typeface="Tahoma" pitchFamily="34" charset="0"/>
              </a:rPr>
              <a:t>nhân</a:t>
            </a:r>
            <a:r>
              <a:rPr lang="en-US" altLang="ja-JP" sz="2000" b="1" dirty="0" smtClean="0">
                <a:solidFill>
                  <a:srgbClr val="4F271C">
                    <a:satMod val="130000"/>
                  </a:srgbClr>
                </a:solidFill>
                <a:latin typeface="Tahoma" pitchFamily="34" charset="0"/>
                <a:ea typeface="Tahoma" pitchFamily="34" charset="0"/>
                <a:cs typeface="Tahoma" pitchFamily="34" charset="0"/>
              </a:rPr>
              <a:t> </a:t>
            </a:r>
            <a:r>
              <a:rPr lang="en-US" altLang="ja-JP" sz="2000" b="1" dirty="0" err="1" smtClean="0">
                <a:solidFill>
                  <a:srgbClr val="4F271C">
                    <a:satMod val="130000"/>
                  </a:srgbClr>
                </a:solidFill>
                <a:latin typeface="Tahoma" pitchFamily="34" charset="0"/>
                <a:ea typeface="Tahoma" pitchFamily="34" charset="0"/>
                <a:cs typeface="Tahoma" pitchFamily="34" charset="0"/>
              </a:rPr>
              <a:t>sự</a:t>
            </a:r>
            <a:r>
              <a:rPr lang="en-US" altLang="ja-JP" sz="2000" b="1" dirty="0" smtClean="0">
                <a:solidFill>
                  <a:srgbClr val="4F271C">
                    <a:satMod val="130000"/>
                  </a:srgbClr>
                </a:solidFill>
                <a:latin typeface="Tahoma" pitchFamily="34" charset="0"/>
                <a:ea typeface="Tahoma" pitchFamily="34" charset="0"/>
                <a:cs typeface="Tahoma" pitchFamily="34" charset="0"/>
              </a:rPr>
              <a:t> </a:t>
            </a:r>
            <a:r>
              <a:rPr lang="en-US" altLang="ja-JP" sz="2000" b="1" dirty="0" err="1" smtClean="0">
                <a:solidFill>
                  <a:srgbClr val="4F271C">
                    <a:satMod val="130000"/>
                  </a:srgbClr>
                </a:solidFill>
                <a:latin typeface="Tahoma" pitchFamily="34" charset="0"/>
                <a:ea typeface="Tahoma" pitchFamily="34" charset="0"/>
                <a:cs typeface="Tahoma" pitchFamily="34" charset="0"/>
              </a:rPr>
              <a:t>nhà</a:t>
            </a:r>
            <a:r>
              <a:rPr lang="en-US" altLang="ja-JP" sz="2000" b="1" dirty="0" smtClean="0">
                <a:solidFill>
                  <a:srgbClr val="4F271C">
                    <a:satMod val="130000"/>
                  </a:srgbClr>
                </a:solidFill>
                <a:latin typeface="Tahoma" pitchFamily="34" charset="0"/>
                <a:ea typeface="Tahoma" pitchFamily="34" charset="0"/>
                <a:cs typeface="Tahoma" pitchFamily="34" charset="0"/>
              </a:rPr>
              <a:t> </a:t>
            </a:r>
            <a:r>
              <a:rPr lang="en-US" altLang="ja-JP" sz="2000" b="1" dirty="0" err="1" smtClean="0">
                <a:solidFill>
                  <a:srgbClr val="4F271C">
                    <a:satMod val="130000"/>
                  </a:srgbClr>
                </a:solidFill>
                <a:latin typeface="Tahoma" pitchFamily="34" charset="0"/>
                <a:ea typeface="Tahoma" pitchFamily="34" charset="0"/>
                <a:cs typeface="Tahoma" pitchFamily="34" charset="0"/>
              </a:rPr>
              <a:t>trường</a:t>
            </a:r>
            <a:endParaRPr lang="en-US" altLang="ja-JP" sz="2000" b="1" dirty="0" smtClean="0">
              <a:solidFill>
                <a:srgbClr val="4F271C">
                  <a:satMod val="130000"/>
                </a:srgbClr>
              </a:solidFill>
              <a:latin typeface="Tahoma" pitchFamily="34" charset="0"/>
              <a:ea typeface="Tahoma" pitchFamily="34" charset="0"/>
              <a:cs typeface="Tahoma" pitchFamily="34" charset="0"/>
            </a:endParaRPr>
          </a:p>
          <a:p>
            <a:r>
              <a:rPr lang="en-US" altLang="ja-JP" sz="1800" dirty="0" err="1" smtClean="0"/>
              <a:t>Xin</a:t>
            </a:r>
            <a:r>
              <a:rPr lang="en-US" altLang="ja-JP" sz="1800" dirty="0" smtClean="0"/>
              <a:t> </a:t>
            </a:r>
            <a:r>
              <a:rPr lang="en-US" altLang="ja-JP" sz="1800" dirty="0" err="1"/>
              <a:t>cho</a:t>
            </a:r>
            <a:r>
              <a:rPr lang="en-US" altLang="ja-JP" sz="1800" dirty="0"/>
              <a:t> </a:t>
            </a:r>
            <a:r>
              <a:rPr lang="en-US" altLang="ja-JP" sz="1800" dirty="0" err="1"/>
              <a:t>ví</a:t>
            </a:r>
            <a:r>
              <a:rPr lang="en-US" altLang="ja-JP" sz="1800" dirty="0"/>
              <a:t> </a:t>
            </a:r>
            <a:r>
              <a:rPr lang="en-US" altLang="ja-JP" sz="1800" dirty="0" err="1"/>
              <a:t>dụ</a:t>
            </a:r>
            <a:r>
              <a:rPr lang="en-US" altLang="ja-JP" sz="1800" dirty="0"/>
              <a:t> </a:t>
            </a:r>
            <a:r>
              <a:rPr lang="en-US" altLang="ja-JP" sz="1800" dirty="0" err="1"/>
              <a:t>về</a:t>
            </a:r>
            <a:r>
              <a:rPr lang="en-US" altLang="ja-JP" sz="1800" dirty="0"/>
              <a:t> </a:t>
            </a:r>
            <a:r>
              <a:rPr lang="en-US" altLang="ja-JP" sz="1800" dirty="0" err="1"/>
              <a:t>các</a:t>
            </a:r>
            <a:r>
              <a:rPr lang="en-US" altLang="ja-JP" sz="1800" dirty="0"/>
              <a:t> </a:t>
            </a:r>
            <a:r>
              <a:rPr lang="en-US" altLang="ja-JP" sz="1800" dirty="0" err="1"/>
              <a:t>sáng</a:t>
            </a:r>
            <a:r>
              <a:rPr lang="en-US" altLang="ja-JP" sz="1800" dirty="0"/>
              <a:t> </a:t>
            </a:r>
            <a:r>
              <a:rPr lang="en-US" altLang="ja-JP" sz="1800" dirty="0" err="1"/>
              <a:t>kiến</a:t>
            </a:r>
            <a:r>
              <a:rPr lang="en-US" altLang="ja-JP" sz="1800" dirty="0"/>
              <a:t> </a:t>
            </a:r>
            <a:r>
              <a:rPr lang="en-US" altLang="ja-JP" sz="1800" dirty="0" err="1"/>
              <a:t>phát</a:t>
            </a:r>
            <a:r>
              <a:rPr lang="en-US" altLang="ja-JP" sz="1800" dirty="0"/>
              <a:t> </a:t>
            </a:r>
            <a:r>
              <a:rPr lang="en-US" altLang="ja-JP" sz="1800" dirty="0" err="1"/>
              <a:t>triển</a:t>
            </a:r>
            <a:r>
              <a:rPr lang="en-US" altLang="ja-JP" sz="1800" dirty="0"/>
              <a:t> </a:t>
            </a:r>
            <a:r>
              <a:rPr lang="en-US" altLang="ja-JP" sz="1800" dirty="0" err="1"/>
              <a:t>năng</a:t>
            </a:r>
            <a:r>
              <a:rPr lang="en-US" altLang="ja-JP" sz="1800" dirty="0"/>
              <a:t> </a:t>
            </a:r>
            <a:r>
              <a:rPr lang="en-US" altLang="ja-JP" sz="1800" dirty="0" err="1"/>
              <a:t>lực</a:t>
            </a:r>
            <a:r>
              <a:rPr lang="en-US" altLang="ja-JP" sz="1800" dirty="0"/>
              <a:t> </a:t>
            </a:r>
            <a:r>
              <a:rPr lang="en-US" altLang="ja-JP" sz="1800" dirty="0" err="1"/>
              <a:t>nghề</a:t>
            </a:r>
            <a:r>
              <a:rPr lang="en-US" altLang="ja-JP" sz="1800" dirty="0"/>
              <a:t> </a:t>
            </a:r>
            <a:r>
              <a:rPr lang="en-US" altLang="ja-JP" sz="1800" dirty="0" err="1"/>
              <a:t>nghiệp</a:t>
            </a:r>
            <a:r>
              <a:rPr lang="en-US" altLang="ja-JP" sz="1800" dirty="0"/>
              <a:t> </a:t>
            </a:r>
            <a:r>
              <a:rPr lang="en-US" altLang="ja-JP" sz="1800" dirty="0" err="1"/>
              <a:t>được</a:t>
            </a:r>
            <a:r>
              <a:rPr lang="en-US" altLang="ja-JP" sz="1800" dirty="0"/>
              <a:t> </a:t>
            </a:r>
            <a:r>
              <a:rPr lang="en-US" altLang="ja-JP" sz="1800" dirty="0" err="1"/>
              <a:t>thực</a:t>
            </a:r>
            <a:r>
              <a:rPr lang="en-US" altLang="ja-JP" sz="1800" dirty="0"/>
              <a:t> </a:t>
            </a:r>
            <a:r>
              <a:rPr lang="en-US" altLang="ja-JP" sz="1800" dirty="0" err="1"/>
              <a:t>hiện</a:t>
            </a:r>
            <a:r>
              <a:rPr lang="en-US" altLang="ja-JP" sz="1800" dirty="0"/>
              <a:t> </a:t>
            </a:r>
            <a:r>
              <a:rPr lang="en-US" altLang="ja-JP" sz="1800" dirty="0" err="1"/>
              <a:t>trong</a:t>
            </a:r>
            <a:r>
              <a:rPr lang="en-US" altLang="ja-JP" sz="1800" dirty="0"/>
              <a:t> </a:t>
            </a:r>
            <a:r>
              <a:rPr lang="en-US" altLang="ja-JP" sz="1800" dirty="0" err="1"/>
              <a:t>năm</a:t>
            </a:r>
            <a:r>
              <a:rPr lang="en-US" altLang="ja-JP" sz="1800" dirty="0"/>
              <a:t> </a:t>
            </a:r>
            <a:r>
              <a:rPr lang="en-US" altLang="ja-JP" sz="1800" dirty="0" err="1"/>
              <a:t>học</a:t>
            </a:r>
            <a:r>
              <a:rPr lang="en-US" altLang="ja-JP" sz="1800" dirty="0"/>
              <a:t> </a:t>
            </a:r>
            <a:r>
              <a:rPr lang="en-US" altLang="ja-JP" sz="1800" dirty="0" err="1"/>
              <a:t>này</a:t>
            </a:r>
            <a:r>
              <a:rPr lang="en-US" altLang="ja-JP" sz="1800" dirty="0"/>
              <a:t> </a:t>
            </a:r>
            <a:r>
              <a:rPr lang="en-US" altLang="ja-JP" sz="1800" dirty="0" err="1"/>
              <a:t>để</a:t>
            </a:r>
            <a:r>
              <a:rPr lang="en-US" altLang="ja-JP" sz="1800" dirty="0"/>
              <a:t> </a:t>
            </a:r>
            <a:r>
              <a:rPr lang="en-US" altLang="ja-JP" sz="1800" dirty="0" err="1"/>
              <a:t>nâng</a:t>
            </a:r>
            <a:r>
              <a:rPr lang="en-US" altLang="ja-JP" sz="1800" dirty="0"/>
              <a:t> </a:t>
            </a:r>
            <a:r>
              <a:rPr lang="en-US" altLang="ja-JP" sz="1800" dirty="0" err="1"/>
              <a:t>cao</a:t>
            </a:r>
            <a:r>
              <a:rPr lang="en-US" altLang="ja-JP" sz="1800" dirty="0"/>
              <a:t> </a:t>
            </a:r>
            <a:r>
              <a:rPr lang="en-US" altLang="ja-JP" sz="1800" dirty="0" err="1"/>
              <a:t>hiệu</a:t>
            </a:r>
            <a:r>
              <a:rPr lang="en-US" altLang="ja-JP" sz="1800" dirty="0"/>
              <a:t> </a:t>
            </a:r>
            <a:r>
              <a:rPr lang="en-US" altLang="ja-JP" sz="1800" dirty="0" err="1"/>
              <a:t>suất</a:t>
            </a:r>
            <a:r>
              <a:rPr lang="en-US" altLang="ja-JP" sz="1800" dirty="0"/>
              <a:t> </a:t>
            </a:r>
            <a:r>
              <a:rPr lang="en-US" altLang="ja-JP" sz="1800" dirty="0" err="1"/>
              <a:t>làm</a:t>
            </a:r>
            <a:r>
              <a:rPr lang="en-US" altLang="ja-JP" sz="1800" dirty="0"/>
              <a:t> </a:t>
            </a:r>
            <a:r>
              <a:rPr lang="en-US" altLang="ja-JP" sz="1800" dirty="0" err="1"/>
              <a:t>việc</a:t>
            </a:r>
            <a:r>
              <a:rPr lang="en-US" altLang="ja-JP" sz="1800" dirty="0"/>
              <a:t> </a:t>
            </a:r>
            <a:r>
              <a:rPr lang="en-US" altLang="ja-JP" sz="1800" dirty="0" err="1"/>
              <a:t>của</a:t>
            </a:r>
            <a:r>
              <a:rPr lang="en-US" altLang="ja-JP" sz="1800" dirty="0"/>
              <a:t> </a:t>
            </a:r>
            <a:r>
              <a:rPr lang="en-US" altLang="ja-JP" sz="1800" dirty="0" err="1"/>
              <a:t>của</a:t>
            </a:r>
            <a:r>
              <a:rPr lang="en-US" altLang="ja-JP" sz="1800" dirty="0"/>
              <a:t> </a:t>
            </a:r>
            <a:r>
              <a:rPr lang="en-US" altLang="ja-JP" sz="1800" dirty="0" err="1"/>
              <a:t>giáo</a:t>
            </a:r>
            <a:r>
              <a:rPr lang="en-US" altLang="ja-JP" sz="1800" dirty="0"/>
              <a:t> </a:t>
            </a:r>
            <a:r>
              <a:rPr lang="en-US" altLang="ja-JP" sz="1800" dirty="0" err="1"/>
              <a:t>viên</a:t>
            </a:r>
            <a:r>
              <a:rPr lang="en-US" altLang="ja-JP" sz="1800" dirty="0"/>
              <a:t>, </a:t>
            </a:r>
            <a:r>
              <a:rPr lang="en-US" altLang="ja-JP" sz="1800" dirty="0" err="1"/>
              <a:t>nhân</a:t>
            </a:r>
            <a:r>
              <a:rPr lang="en-US" altLang="ja-JP" sz="1800" dirty="0"/>
              <a:t> </a:t>
            </a:r>
            <a:r>
              <a:rPr lang="en-US" altLang="ja-JP" sz="1800" dirty="0" err="1"/>
              <a:t>viên</a:t>
            </a:r>
            <a:r>
              <a:rPr lang="en-US" altLang="ja-JP" sz="1800" dirty="0"/>
              <a:t>?.</a:t>
            </a:r>
            <a:endParaRPr lang="ja-JP" altLang="ja-JP" sz="1800" dirty="0"/>
          </a:p>
          <a:p>
            <a:r>
              <a:rPr lang="en-US" altLang="ja-JP" sz="1800" dirty="0" err="1" smtClean="0"/>
              <a:t>Hiệu</a:t>
            </a:r>
            <a:r>
              <a:rPr lang="en-US" altLang="ja-JP" sz="1800" dirty="0" smtClean="0"/>
              <a:t> </a:t>
            </a:r>
            <a:r>
              <a:rPr lang="en-US" altLang="ja-JP" sz="1800" dirty="0" err="1"/>
              <a:t>trưởng</a:t>
            </a:r>
            <a:r>
              <a:rPr lang="en-US" altLang="ja-JP" sz="1800" dirty="0"/>
              <a:t> </a:t>
            </a:r>
            <a:r>
              <a:rPr lang="en-US" altLang="ja-JP" sz="1800" dirty="0" err="1"/>
              <a:t>có</a:t>
            </a:r>
            <a:r>
              <a:rPr lang="en-US" altLang="ja-JP" sz="1800" dirty="0"/>
              <a:t> </a:t>
            </a:r>
            <a:r>
              <a:rPr lang="en-US" altLang="ja-JP" sz="1800" dirty="0" smtClean="0"/>
              <a:t> </a:t>
            </a:r>
            <a:r>
              <a:rPr lang="en-US" altLang="ja-JP" sz="1800" dirty="0" err="1" smtClean="0"/>
              <a:t>điều</a:t>
            </a:r>
            <a:r>
              <a:rPr lang="en-US" altLang="ja-JP" sz="1800" dirty="0" smtClean="0"/>
              <a:t> </a:t>
            </a:r>
            <a:r>
              <a:rPr lang="en-US" altLang="ja-JP" sz="1800" dirty="0" err="1" smtClean="0"/>
              <a:t>chỉnh</a:t>
            </a:r>
            <a:r>
              <a:rPr lang="en-US" altLang="ja-JP" sz="1800" dirty="0" smtClean="0"/>
              <a:t> </a:t>
            </a:r>
            <a:r>
              <a:rPr lang="en-US" altLang="ja-JP" sz="1800" dirty="0" err="1" smtClean="0"/>
              <a:t>phân</a:t>
            </a:r>
            <a:r>
              <a:rPr lang="en-US" altLang="ja-JP" sz="1800" dirty="0" smtClean="0"/>
              <a:t> </a:t>
            </a:r>
            <a:r>
              <a:rPr lang="en-US" altLang="ja-JP" sz="1800" dirty="0" err="1" smtClean="0"/>
              <a:t>công</a:t>
            </a:r>
            <a:r>
              <a:rPr lang="en-US" altLang="ja-JP" sz="1800" dirty="0" smtClean="0"/>
              <a:t> </a:t>
            </a:r>
            <a:r>
              <a:rPr lang="en-US" altLang="ja-JP" sz="1800" dirty="0" err="1" smtClean="0"/>
              <a:t>công</a:t>
            </a:r>
            <a:r>
              <a:rPr lang="en-US" altLang="ja-JP" sz="1800" dirty="0" smtClean="0"/>
              <a:t> </a:t>
            </a:r>
            <a:r>
              <a:rPr lang="en-US" altLang="ja-JP" sz="1800" dirty="0" err="1" smtClean="0"/>
              <a:t>việc</a:t>
            </a:r>
            <a:r>
              <a:rPr lang="en-US" altLang="ja-JP" sz="1800" dirty="0" smtClean="0"/>
              <a:t> </a:t>
            </a:r>
            <a:r>
              <a:rPr lang="en-US" altLang="ja-JP" sz="1800" dirty="0" err="1" smtClean="0"/>
              <a:t>cho</a:t>
            </a:r>
            <a:r>
              <a:rPr lang="en-US" altLang="ja-JP" sz="1800" dirty="0" smtClean="0"/>
              <a:t> </a:t>
            </a:r>
            <a:r>
              <a:rPr lang="en-US" altLang="ja-JP" sz="1800" dirty="0" err="1" smtClean="0"/>
              <a:t>giáo</a:t>
            </a:r>
            <a:r>
              <a:rPr lang="en-US" altLang="ja-JP" sz="1800" dirty="0" smtClean="0"/>
              <a:t> </a:t>
            </a:r>
            <a:r>
              <a:rPr lang="en-US" altLang="ja-JP" sz="1800" dirty="0" err="1" smtClean="0"/>
              <a:t>viên</a:t>
            </a:r>
            <a:r>
              <a:rPr lang="en-US" altLang="ja-JP" sz="1800" dirty="0" smtClean="0"/>
              <a:t>, </a:t>
            </a:r>
            <a:r>
              <a:rPr lang="en-US" altLang="ja-JP" sz="1800" dirty="0" err="1" smtClean="0"/>
              <a:t>nhân</a:t>
            </a:r>
            <a:r>
              <a:rPr lang="en-US" altLang="ja-JP" sz="1800" dirty="0" smtClean="0"/>
              <a:t> </a:t>
            </a:r>
            <a:r>
              <a:rPr lang="en-US" altLang="ja-JP" sz="1800" dirty="0" err="1" smtClean="0"/>
              <a:t>viên</a:t>
            </a:r>
            <a:endParaRPr lang="ja-JP" altLang="ja-JP" sz="1800" dirty="0"/>
          </a:p>
          <a:p>
            <a:r>
              <a:rPr lang="vi-VN" altLang="ja-JP" sz="1800" dirty="0" smtClean="0"/>
              <a:t>Hiệu </a:t>
            </a:r>
            <a:r>
              <a:rPr lang="vi-VN" altLang="ja-JP" sz="1800" dirty="0"/>
              <a:t>trưởng làm thế nào để thúc đẩy vai trò phát triển chuyên môn của giáo viên cốt cán?</a:t>
            </a:r>
            <a:endParaRPr lang="ja-JP" altLang="ja-JP" sz="1800" dirty="0"/>
          </a:p>
          <a:p>
            <a:r>
              <a:rPr lang="vi-VN" altLang="ja-JP" sz="1800" dirty="0" smtClean="0"/>
              <a:t>Hiệu </a:t>
            </a:r>
            <a:r>
              <a:rPr lang="vi-VN" altLang="ja-JP" sz="1800" dirty="0"/>
              <a:t>trưởng làm thế nào để đảm bảo giáo viên và nhân viên mới nhận được sự hỗ trợ mà họ cần?</a:t>
            </a:r>
            <a:endParaRPr lang="ja-JP" altLang="ja-JP" sz="1800" dirty="0"/>
          </a:p>
          <a:p>
            <a:r>
              <a:rPr lang="vi-VN" altLang="ja-JP" sz="1800" dirty="0" smtClean="0"/>
              <a:t>Hiệu </a:t>
            </a:r>
            <a:r>
              <a:rPr lang="vi-VN" altLang="ja-JP" sz="1800" dirty="0"/>
              <a:t>trưởng làm thế nào để thúc đẩy bầu không khí học tập phát triển nghề nghiệp giữa các giáo viên,nhân viên?</a:t>
            </a:r>
            <a:endParaRPr lang="ja-JP" altLang="ja-JP" sz="1800" dirty="0"/>
          </a:p>
          <a:p>
            <a:r>
              <a:rPr lang="vi-VN" altLang="ja-JP" sz="1800" dirty="0" smtClean="0"/>
              <a:t>Hiệu </a:t>
            </a:r>
            <a:r>
              <a:rPr lang="vi-VN" altLang="ja-JP" sz="1800" dirty="0"/>
              <a:t>trưởng đã có quyết định quản lý nhân sự khó khăn nhất đã thực hiện trong năm nay là gì?</a:t>
            </a:r>
            <a:endParaRPr lang="en-US" altLang="ja-JP" sz="1400" dirty="0">
              <a:solidFill>
                <a:srgbClr val="4F271C">
                  <a:satMod val="130000"/>
                </a:srgbClr>
              </a:solidFill>
              <a:latin typeface="Tahoma" pitchFamily="34" charset="0"/>
              <a:ea typeface="Tahoma" pitchFamily="34" charset="0"/>
              <a:cs typeface="Tahoma" pitchFamily="34" charset="0"/>
            </a:endParaRPr>
          </a:p>
          <a:p>
            <a:pPr algn="just">
              <a:buFontTx/>
              <a:buChar char="-"/>
            </a:pPr>
            <a:endParaRPr kumimoji="1" lang="ja-JP" altLang="en-US" sz="2000" dirty="0">
              <a:latin typeface="Tahoma" pitchFamily="34" charset="0"/>
              <a:cs typeface="Tahoma" pitchFamily="34" charset="0"/>
            </a:endParaRPr>
          </a:p>
        </p:txBody>
      </p:sp>
    </p:spTree>
    <p:extLst>
      <p:ext uri="{BB962C8B-B14F-4D97-AF65-F5344CB8AC3E}">
        <p14:creationId xmlns:p14="http://schemas.microsoft.com/office/powerpoint/2010/main" val="65679131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109989" y="980728"/>
            <a:ext cx="10066496" cy="648072"/>
          </a:xfrm>
          <a:prstGeom prst="rect">
            <a:avLst/>
          </a:prstGeom>
        </p:spPr>
        <p:txBody>
          <a:bodyPr anchor="ctr">
            <a:norm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marL="82296" algn="ctr"/>
            <a:r>
              <a:rPr lang="en-US" altLang="ja-JP" sz="3200" b="1" dirty="0" smtClean="0">
                <a:solidFill>
                  <a:srgbClr val="FF0000"/>
                </a:solidFill>
                <a:latin typeface="Times" pitchFamily="18" charset="0"/>
                <a:cs typeface="Times" pitchFamily="18" charset="0"/>
              </a:rPr>
              <a:t>2. </a:t>
            </a:r>
            <a:r>
              <a:rPr lang="en-US" altLang="ja-JP" sz="3200" b="1" dirty="0" err="1" smtClean="0">
                <a:solidFill>
                  <a:srgbClr val="FF0000"/>
                </a:solidFill>
                <a:latin typeface="Times" pitchFamily="18" charset="0"/>
                <a:cs typeface="Times" pitchFamily="18" charset="0"/>
              </a:rPr>
              <a:t>Quy</a:t>
            </a:r>
            <a:r>
              <a:rPr lang="en-US" altLang="ja-JP" sz="3200" b="1" dirty="0" smtClean="0">
                <a:solidFill>
                  <a:srgbClr val="FF0000"/>
                </a:solidFill>
                <a:latin typeface="Times" pitchFamily="18" charset="0"/>
                <a:cs typeface="Times" pitchFamily="18" charset="0"/>
              </a:rPr>
              <a:t> </a:t>
            </a:r>
            <a:r>
              <a:rPr lang="en-US" altLang="ja-JP" sz="3200" b="1" dirty="0" err="1" smtClean="0">
                <a:solidFill>
                  <a:srgbClr val="FF0000"/>
                </a:solidFill>
                <a:latin typeface="Times" pitchFamily="18" charset="0"/>
                <a:cs typeface="Times" pitchFamily="18" charset="0"/>
              </a:rPr>
              <a:t>trình</a:t>
            </a:r>
            <a:r>
              <a:rPr lang="en-US" altLang="ja-JP" sz="3200" b="1" dirty="0" smtClean="0">
                <a:solidFill>
                  <a:srgbClr val="FF0000"/>
                </a:solidFill>
                <a:latin typeface="Times" pitchFamily="18" charset="0"/>
                <a:cs typeface="Times" pitchFamily="18" charset="0"/>
              </a:rPr>
              <a:t> </a:t>
            </a:r>
            <a:r>
              <a:rPr lang="en-US" altLang="ja-JP" sz="3200" b="1" dirty="0" err="1" smtClean="0">
                <a:solidFill>
                  <a:srgbClr val="FF0000"/>
                </a:solidFill>
                <a:latin typeface="Times" pitchFamily="18" charset="0"/>
                <a:cs typeface="Times" pitchFamily="18" charset="0"/>
              </a:rPr>
              <a:t>đánh</a:t>
            </a:r>
            <a:r>
              <a:rPr lang="en-US" altLang="ja-JP" sz="3200" b="1" dirty="0" smtClean="0">
                <a:solidFill>
                  <a:srgbClr val="FF0000"/>
                </a:solidFill>
                <a:latin typeface="Times" pitchFamily="18" charset="0"/>
                <a:cs typeface="Times" pitchFamily="18" charset="0"/>
              </a:rPr>
              <a:t> </a:t>
            </a:r>
            <a:r>
              <a:rPr lang="en-US" altLang="ja-JP" sz="3200" b="1" dirty="0" err="1" smtClean="0">
                <a:solidFill>
                  <a:srgbClr val="FF0000"/>
                </a:solidFill>
                <a:latin typeface="Times" pitchFamily="18" charset="0"/>
                <a:cs typeface="Times" pitchFamily="18" charset="0"/>
              </a:rPr>
              <a:t>giá</a:t>
            </a:r>
            <a:endParaRPr lang="en-US" altLang="ja-JP" sz="3200" b="1" dirty="0">
              <a:solidFill>
                <a:srgbClr val="FF0000"/>
              </a:solidFill>
              <a:latin typeface="Times" pitchFamily="18" charset="0"/>
              <a:cs typeface="Times" pitchFamily="18" charset="0"/>
            </a:endParaRPr>
          </a:p>
        </p:txBody>
      </p:sp>
      <p:sp>
        <p:nvSpPr>
          <p:cNvPr id="5" name="Title 1"/>
          <p:cNvSpPr txBox="1">
            <a:spLocks/>
          </p:cNvSpPr>
          <p:nvPr/>
        </p:nvSpPr>
        <p:spPr>
          <a:xfrm>
            <a:off x="1414336" y="-27384"/>
            <a:ext cx="9674219"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dirty="0" smtClean="0">
                <a:solidFill>
                  <a:srgbClr val="C00000"/>
                </a:solidFill>
              </a:rPr>
              <a:t>HƯỚNG DẪN SỬ DỤNG</a:t>
            </a:r>
            <a:br>
              <a:rPr lang="en-US" altLang="ja-JP" sz="2400" b="1" dirty="0" smtClean="0">
                <a:solidFill>
                  <a:srgbClr val="C00000"/>
                </a:solidFill>
              </a:rPr>
            </a:br>
            <a:r>
              <a:rPr lang="en-US" altLang="ja-JP" sz="2400" b="1" dirty="0" smtClean="0">
                <a:solidFill>
                  <a:srgbClr val="C00000"/>
                </a:solidFill>
              </a:rPr>
              <a:t>CHUẨN HIỆU TRƯỞNG CƠ SỞ GIÁO DỤC PHỔ THÔNG</a:t>
            </a:r>
            <a:endParaRPr lang="ja-JP" altLang="en-US" sz="2400" b="1" dirty="0">
              <a:solidFill>
                <a:srgbClr val="C00000"/>
              </a:solidFill>
            </a:endParaRPr>
          </a:p>
        </p:txBody>
      </p:sp>
      <p:cxnSp>
        <p:nvCxnSpPr>
          <p:cNvPr id="6" name="Straight Connector 5"/>
          <p:cNvCxnSpPr/>
          <p:nvPr/>
        </p:nvCxnSpPr>
        <p:spPr>
          <a:xfrm>
            <a:off x="0" y="908720"/>
            <a:ext cx="12192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
        <p:nvSpPr>
          <p:cNvPr id="7" name="Content Placeholder 2"/>
          <p:cNvSpPr>
            <a:spLocks noGrp="1"/>
          </p:cNvSpPr>
          <p:nvPr>
            <p:ph idx="1"/>
          </p:nvPr>
        </p:nvSpPr>
        <p:spPr>
          <a:xfrm>
            <a:off x="609600" y="1647448"/>
            <a:ext cx="11247040" cy="5021912"/>
          </a:xfrm>
        </p:spPr>
        <p:txBody>
          <a:bodyPr>
            <a:noAutofit/>
          </a:bodyPr>
          <a:lstStyle/>
          <a:p>
            <a:pPr marL="0" indent="0" algn="ctr">
              <a:buNone/>
            </a:pPr>
            <a:r>
              <a:rPr lang="en-US" altLang="ja-JP" sz="2400" b="1" dirty="0" err="1" smtClean="0"/>
              <a:t>Bước</a:t>
            </a:r>
            <a:r>
              <a:rPr lang="en-US" altLang="ja-JP" sz="2400" b="1" dirty="0" smtClean="0"/>
              <a:t> 1. </a:t>
            </a:r>
            <a:r>
              <a:rPr lang="en-US" altLang="ja-JP" sz="2400" b="1" dirty="0" err="1" smtClean="0"/>
              <a:t>Hiệu</a:t>
            </a:r>
            <a:r>
              <a:rPr lang="en-US" altLang="ja-JP" sz="2400" b="1" dirty="0" smtClean="0"/>
              <a:t> </a:t>
            </a:r>
            <a:r>
              <a:rPr lang="en-US" altLang="ja-JP" sz="2400" b="1" dirty="0" err="1" smtClean="0"/>
              <a:t>trưởng</a:t>
            </a:r>
            <a:r>
              <a:rPr lang="en-US" altLang="ja-JP" sz="2400" b="1" dirty="0" smtClean="0"/>
              <a:t> </a:t>
            </a:r>
            <a:r>
              <a:rPr lang="en-US" altLang="ja-JP" sz="2400" b="1" dirty="0" err="1" smtClean="0"/>
              <a:t>tự</a:t>
            </a:r>
            <a:r>
              <a:rPr lang="en-US" altLang="ja-JP" sz="2400" b="1" dirty="0" smtClean="0"/>
              <a:t> </a:t>
            </a:r>
            <a:r>
              <a:rPr lang="en-US" altLang="ja-JP" sz="2400" b="1" dirty="0" err="1" smtClean="0"/>
              <a:t>đánh</a:t>
            </a:r>
            <a:r>
              <a:rPr lang="en-US" altLang="ja-JP" sz="2400" b="1" dirty="0" smtClean="0"/>
              <a:t> </a:t>
            </a:r>
            <a:r>
              <a:rPr lang="en-US" altLang="ja-JP" sz="2400" b="1" dirty="0" err="1" smtClean="0"/>
              <a:t>giá</a:t>
            </a:r>
            <a:r>
              <a:rPr lang="en-US" altLang="ja-JP" sz="2400" b="1" dirty="0" smtClean="0"/>
              <a:t>: </a:t>
            </a:r>
          </a:p>
          <a:p>
            <a:pPr algn="just">
              <a:buFont typeface="Wingdings" pitchFamily="2" charset="2"/>
              <a:buChar char="Ø"/>
            </a:pPr>
            <a:r>
              <a:rPr lang="en-US" altLang="ja-JP" sz="2400" b="1" dirty="0" smtClean="0"/>
              <a:t>  </a:t>
            </a:r>
            <a:r>
              <a:rPr lang="en-US" altLang="ja-JP" sz="2400" b="1" dirty="0" err="1" smtClean="0"/>
              <a:t>Thực</a:t>
            </a:r>
            <a:r>
              <a:rPr lang="en-US" altLang="ja-JP" sz="2400" b="1" dirty="0" smtClean="0"/>
              <a:t> </a:t>
            </a:r>
            <a:r>
              <a:rPr lang="en-US" altLang="ja-JP" sz="2400" b="1" dirty="0" err="1" smtClean="0"/>
              <a:t>hiện</a:t>
            </a:r>
            <a:r>
              <a:rPr lang="en-US" altLang="ja-JP" sz="2400" b="1" dirty="0" smtClean="0"/>
              <a:t> </a:t>
            </a:r>
            <a:r>
              <a:rPr lang="en-US" altLang="ja-JP" sz="2400" b="1" dirty="0" err="1" smtClean="0"/>
              <a:t>tự</a:t>
            </a:r>
            <a:r>
              <a:rPr lang="en-US" altLang="ja-JP" sz="2400" b="1" dirty="0" smtClean="0"/>
              <a:t> </a:t>
            </a:r>
            <a:r>
              <a:rPr lang="en-US" altLang="ja-JP" sz="2400" b="1" dirty="0" err="1" smtClean="0"/>
              <a:t>đánh</a:t>
            </a:r>
            <a:r>
              <a:rPr lang="en-US" altLang="ja-JP" sz="2400" b="1" dirty="0" smtClean="0"/>
              <a:t> </a:t>
            </a:r>
            <a:r>
              <a:rPr lang="en-US" altLang="ja-JP" sz="2400" b="1" dirty="0" err="1" smtClean="0"/>
              <a:t>giá</a:t>
            </a:r>
            <a:r>
              <a:rPr lang="en-US" altLang="ja-JP" sz="2400" b="1" dirty="0" smtClean="0"/>
              <a:t> </a:t>
            </a:r>
            <a:r>
              <a:rPr lang="en-US" altLang="ja-JP" sz="2400" b="1" dirty="0" err="1" smtClean="0"/>
              <a:t>theo</a:t>
            </a:r>
            <a:r>
              <a:rPr lang="en-US" altLang="ja-JP" sz="2400" b="1" dirty="0" smtClean="0"/>
              <a:t> </a:t>
            </a:r>
            <a:r>
              <a:rPr lang="en-US" altLang="ja-JP" sz="2400" b="1" dirty="0" err="1" smtClean="0"/>
              <a:t>từng</a:t>
            </a:r>
            <a:r>
              <a:rPr lang="en-US" altLang="ja-JP" sz="2400" b="1" dirty="0" smtClean="0"/>
              <a:t> </a:t>
            </a:r>
            <a:r>
              <a:rPr lang="en-US" altLang="ja-JP" sz="2400" b="1" dirty="0" err="1" smtClean="0"/>
              <a:t>tiêu</a:t>
            </a:r>
            <a:r>
              <a:rPr lang="en-US" altLang="ja-JP" sz="2400" b="1" dirty="0" smtClean="0"/>
              <a:t> </a:t>
            </a:r>
            <a:r>
              <a:rPr lang="en-US" altLang="ja-JP" sz="2400" b="1" dirty="0" err="1" smtClean="0"/>
              <a:t>chí</a:t>
            </a:r>
            <a:r>
              <a:rPr lang="en-US" altLang="ja-JP" sz="2400" b="1" dirty="0" smtClean="0"/>
              <a:t>: </a:t>
            </a:r>
          </a:p>
          <a:p>
            <a:pPr marL="0" lvl="0" indent="0" algn="just">
              <a:buNone/>
            </a:pPr>
            <a:r>
              <a:rPr lang="en-US" altLang="ja-JP" sz="1800" dirty="0" smtClean="0">
                <a:latin typeface="Times" pitchFamily="18" charset="0"/>
                <a:cs typeface="Times" pitchFamily="18" charset="0"/>
              </a:rPr>
              <a:t> </a:t>
            </a:r>
            <a:endParaRPr lang="en-US" altLang="ja-JP" sz="1800" b="1" dirty="0" smtClean="0"/>
          </a:p>
          <a:p>
            <a:pPr algn="just">
              <a:buFont typeface="Wingdings" pitchFamily="2" charset="2"/>
              <a:buChar char="Ø"/>
            </a:pPr>
            <a:r>
              <a:rPr lang="en-US" altLang="ja-JP" sz="1800" b="1" dirty="0" smtClean="0"/>
              <a:t> </a:t>
            </a:r>
            <a:r>
              <a:rPr lang="en-US" altLang="ja-JP" sz="2000" b="1" dirty="0" smtClean="0"/>
              <a:t>  </a:t>
            </a:r>
            <a:r>
              <a:rPr lang="en-US" altLang="ja-JP" sz="2400" b="1" dirty="0" err="1" smtClean="0"/>
              <a:t>Xếp</a:t>
            </a:r>
            <a:r>
              <a:rPr lang="en-US" altLang="ja-JP" sz="2400" b="1" dirty="0" smtClean="0"/>
              <a:t> </a:t>
            </a:r>
            <a:r>
              <a:rPr lang="en-US" altLang="ja-JP" sz="2400" b="1" dirty="0" err="1" smtClean="0"/>
              <a:t>loại</a:t>
            </a:r>
            <a:r>
              <a:rPr lang="en-US" altLang="ja-JP" sz="2400" b="1" dirty="0" smtClean="0"/>
              <a:t> </a:t>
            </a:r>
            <a:r>
              <a:rPr lang="en-US" altLang="ja-JP" sz="2400" b="1" dirty="0" err="1" smtClean="0"/>
              <a:t>kết</a:t>
            </a:r>
            <a:r>
              <a:rPr lang="en-US" altLang="ja-JP" sz="2400" b="1" dirty="0" smtClean="0"/>
              <a:t> </a:t>
            </a:r>
            <a:r>
              <a:rPr lang="en-US" altLang="ja-JP" sz="2400" b="1" dirty="0" err="1" smtClean="0"/>
              <a:t>quả</a:t>
            </a:r>
            <a:r>
              <a:rPr lang="en-US" altLang="ja-JP" sz="2400" b="1" dirty="0" smtClean="0"/>
              <a:t> </a:t>
            </a:r>
            <a:r>
              <a:rPr lang="en-US" altLang="ja-JP" sz="2400" b="1" dirty="0" err="1" smtClean="0"/>
              <a:t>đánh</a:t>
            </a:r>
            <a:r>
              <a:rPr lang="en-US" altLang="ja-JP" sz="2400" b="1" dirty="0" smtClean="0"/>
              <a:t> </a:t>
            </a:r>
            <a:r>
              <a:rPr lang="en-US" altLang="ja-JP" sz="2400" b="1" dirty="0" err="1" smtClean="0"/>
              <a:t>giá</a:t>
            </a:r>
            <a:r>
              <a:rPr lang="en-US" altLang="ja-JP" sz="2400" b="1" dirty="0" smtClean="0"/>
              <a:t> </a:t>
            </a:r>
            <a:r>
              <a:rPr lang="en-US" altLang="ja-JP" sz="2400" b="1" dirty="0" err="1" smtClean="0"/>
              <a:t>chung</a:t>
            </a:r>
            <a:r>
              <a:rPr lang="en-US" altLang="ja-JP" sz="2400" b="1" dirty="0"/>
              <a:t>:</a:t>
            </a:r>
            <a:endParaRPr lang="en-US" altLang="ja-JP" sz="2000" b="1" dirty="0" smtClean="0"/>
          </a:p>
          <a:p>
            <a:pPr marL="342900" indent="-342900">
              <a:buFont typeface="+mj-ea"/>
              <a:buAutoNum type="circleNumDbPlain"/>
            </a:pPr>
            <a:r>
              <a:rPr lang="vi-VN" altLang="ja-JP" sz="1800" i="1" dirty="0"/>
              <a:t>Đạt chuẩn hiệu trưởng ở mức tốt: có tất cả các tiêu chí đạt từ mức khá trở lên, tối thiểu 2/3 tiêu chí đạt mức tốt, trong đó có các tiêu chí 1, 2, 4,5, 6, 8,10, 12, 13 và 14 đạt mức tốt;</a:t>
            </a:r>
            <a:endParaRPr lang="vi-VN" altLang="ja-JP" sz="1800" dirty="0"/>
          </a:p>
          <a:p>
            <a:pPr marL="342900" indent="-342900">
              <a:buFont typeface="+mj-ea"/>
              <a:buAutoNum type="circleNumDbPlain"/>
            </a:pPr>
            <a:r>
              <a:rPr lang="vi-VN" altLang="ja-JP" sz="1800" i="1" dirty="0"/>
              <a:t> </a:t>
            </a:r>
            <a:r>
              <a:rPr lang="vi-VN" altLang="ja-JP" sz="1800" i="1" dirty="0" smtClean="0"/>
              <a:t>Đạt </a:t>
            </a:r>
            <a:r>
              <a:rPr lang="vi-VN" altLang="ja-JP" sz="1800" i="1" dirty="0"/>
              <a:t>chuẩn hiệu trưởng ở khá: có tất cả các tiêu chí đạt từ mức đạt trở lên, tối thiểu 2/3 tiêu chí đạt từ mức khá trở lên, trong đó có các tiêu chí 1, 2, 4, 5, 6, 8, 10, 12, 13 và 14 đạt từ mức khá trở lên;</a:t>
            </a:r>
            <a:endParaRPr lang="vi-VN" altLang="ja-JP" sz="1800" dirty="0"/>
          </a:p>
          <a:p>
            <a:pPr marL="342900" indent="-342900">
              <a:buFont typeface="+mj-ea"/>
              <a:buAutoNum type="circleNumDbPlain"/>
            </a:pPr>
            <a:r>
              <a:rPr lang="vi-VN" altLang="ja-JP" sz="1800" i="1" dirty="0"/>
              <a:t> </a:t>
            </a:r>
            <a:r>
              <a:rPr lang="vi-VN" altLang="ja-JP" sz="1800" i="1" dirty="0" smtClean="0"/>
              <a:t>Đạt </a:t>
            </a:r>
            <a:r>
              <a:rPr lang="vi-VN" altLang="ja-JP" sz="1800" i="1" dirty="0"/>
              <a:t>chuẩn hiệu trưởng: có tối thiểu 2/3  tiêu chí đạt từ mức đạt trở lên, trong đó có các tiêu chí 1, 2, 4, 5, 6, 8, 10, 12, 13 và 14 đạt từ mức đạt trở lên;</a:t>
            </a:r>
            <a:endParaRPr lang="vi-VN" altLang="ja-JP" sz="1800" dirty="0"/>
          </a:p>
          <a:p>
            <a:pPr marL="342900" indent="-342900">
              <a:buFont typeface="+mj-ea"/>
              <a:buAutoNum type="circleNumDbPlain"/>
            </a:pPr>
            <a:r>
              <a:rPr lang="vi-VN" altLang="ja-JP" sz="1800" i="1" dirty="0"/>
              <a:t> </a:t>
            </a:r>
            <a:r>
              <a:rPr lang="vi-VN" altLang="ja-JP" sz="1800" i="1" dirty="0" smtClean="0"/>
              <a:t>Chưa </a:t>
            </a:r>
            <a:r>
              <a:rPr lang="vi-VN" altLang="ja-JP" sz="1800" i="1" dirty="0"/>
              <a:t>đạt chuẩn hiệu trưởng: có trên 1/3 tiêu chí được đánh giá chưa đạt hoặc có tối thiểu 01 (một) tiêu chí trong số các tiêu 1, 2, 4, 5, 6, 8, 10, 12, 13 và 14  được đánh giá chưa đạt</a:t>
            </a:r>
            <a:r>
              <a:rPr lang="vi-VN" altLang="ja-JP" sz="1800" i="1" dirty="0" smtClean="0"/>
              <a:t>.</a:t>
            </a:r>
            <a:endParaRPr lang="vi-VN" altLang="ja-JP" sz="1800" dirty="0"/>
          </a:p>
        </p:txBody>
      </p:sp>
    </p:spTree>
    <p:extLst>
      <p:ext uri="{BB962C8B-B14F-4D97-AF65-F5344CB8AC3E}">
        <p14:creationId xmlns:p14="http://schemas.microsoft.com/office/powerpoint/2010/main" val="37071890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solidFill>
                  <a:srgbClr val="002060"/>
                </a:solidFill>
              </a:rPr>
              <a:t>Mục</a:t>
            </a:r>
            <a:r>
              <a:rPr lang="en-US" b="1" dirty="0">
                <a:solidFill>
                  <a:srgbClr val="002060"/>
                </a:solidFill>
              </a:rPr>
              <a:t> </a:t>
            </a:r>
            <a:r>
              <a:rPr lang="en-US" b="1" dirty="0" err="1">
                <a:solidFill>
                  <a:srgbClr val="002060"/>
                </a:solidFill>
              </a:rPr>
              <a:t>tiêu</a:t>
            </a:r>
            <a:r>
              <a:rPr lang="en-US" b="1" dirty="0">
                <a:solidFill>
                  <a:srgbClr val="002060"/>
                </a:solidFill>
              </a:rPr>
              <a:t> </a:t>
            </a:r>
            <a:r>
              <a:rPr lang="en-US" b="1" dirty="0" err="1">
                <a:solidFill>
                  <a:srgbClr val="002060"/>
                </a:solidFill>
              </a:rPr>
              <a:t>chung</a:t>
            </a:r>
            <a:r>
              <a:rPr lang="en-US" b="1" dirty="0">
                <a:solidFill>
                  <a:srgbClr val="002060"/>
                </a:solidFill>
              </a:rPr>
              <a:t> </a:t>
            </a:r>
          </a:p>
        </p:txBody>
      </p:sp>
      <p:sp>
        <p:nvSpPr>
          <p:cNvPr id="3" name="Content Placeholder 2"/>
          <p:cNvSpPr>
            <a:spLocks noGrp="1"/>
          </p:cNvSpPr>
          <p:nvPr>
            <p:ph idx="1"/>
          </p:nvPr>
        </p:nvSpPr>
        <p:spPr>
          <a:xfrm>
            <a:off x="1981200" y="1600201"/>
            <a:ext cx="7772400" cy="4525963"/>
          </a:xfrm>
        </p:spPr>
        <p:txBody>
          <a:bodyPr/>
          <a:lstStyle/>
          <a:p>
            <a:r>
              <a:rPr lang="vi-VN" dirty="0">
                <a:solidFill>
                  <a:srgbClr val="002060"/>
                </a:solidFill>
              </a:rPr>
              <a:t>Chuẩn hiệu trưởng trường phổ thông nhằm </a:t>
            </a:r>
            <a:r>
              <a:rPr lang="vi-VN" b="1" dirty="0">
                <a:solidFill>
                  <a:srgbClr val="002060"/>
                </a:solidFill>
              </a:rPr>
              <a:t>phát triển phẩm chất, năng lực quản trị trường học </a:t>
            </a:r>
            <a:r>
              <a:rPr lang="vi-VN" dirty="0">
                <a:solidFill>
                  <a:srgbClr val="002060"/>
                </a:solidFill>
              </a:rPr>
              <a:t>của đội ngũ CBQL các cơ sở giáo dục phổ thông đáp ứng nhu cầu đổi mới giáo dục</a:t>
            </a:r>
            <a:r>
              <a:rPr lang="en-US" dirty="0">
                <a:solidFill>
                  <a:srgbClr val="002060"/>
                </a:solidFill>
              </a:rPr>
              <a:t>.</a:t>
            </a:r>
          </a:p>
        </p:txBody>
      </p:sp>
    </p:spTree>
    <p:extLst>
      <p:ext uri="{BB962C8B-B14F-4D97-AF65-F5344CB8AC3E}">
        <p14:creationId xmlns:p14="http://schemas.microsoft.com/office/powerpoint/2010/main" val="259716557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109989" y="1127032"/>
            <a:ext cx="10066496" cy="648072"/>
          </a:xfrm>
          <a:prstGeom prst="rect">
            <a:avLst/>
          </a:prstGeom>
        </p:spPr>
        <p:txBody>
          <a:bodyPr anchor="ctr">
            <a:norm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marL="82296" algn="ctr"/>
            <a:r>
              <a:rPr lang="en-US" altLang="ja-JP" sz="3200" b="1" dirty="0" smtClean="0">
                <a:solidFill>
                  <a:srgbClr val="FF0000"/>
                </a:solidFill>
                <a:latin typeface="Times" pitchFamily="18" charset="0"/>
                <a:cs typeface="Times" pitchFamily="18" charset="0"/>
              </a:rPr>
              <a:t>2. </a:t>
            </a:r>
            <a:r>
              <a:rPr lang="en-US" altLang="ja-JP" sz="3200" b="1" dirty="0" err="1" smtClean="0">
                <a:solidFill>
                  <a:srgbClr val="FF0000"/>
                </a:solidFill>
                <a:latin typeface="Times" pitchFamily="18" charset="0"/>
                <a:cs typeface="Times" pitchFamily="18" charset="0"/>
              </a:rPr>
              <a:t>Quy</a:t>
            </a:r>
            <a:r>
              <a:rPr lang="en-US" altLang="ja-JP" sz="3200" b="1" dirty="0" smtClean="0">
                <a:solidFill>
                  <a:srgbClr val="FF0000"/>
                </a:solidFill>
                <a:latin typeface="Times" pitchFamily="18" charset="0"/>
                <a:cs typeface="Times" pitchFamily="18" charset="0"/>
              </a:rPr>
              <a:t> </a:t>
            </a:r>
            <a:r>
              <a:rPr lang="en-US" altLang="ja-JP" sz="3200" b="1" dirty="0" err="1" smtClean="0">
                <a:solidFill>
                  <a:srgbClr val="FF0000"/>
                </a:solidFill>
                <a:latin typeface="Times" pitchFamily="18" charset="0"/>
                <a:cs typeface="Times" pitchFamily="18" charset="0"/>
              </a:rPr>
              <a:t>trình</a:t>
            </a:r>
            <a:r>
              <a:rPr lang="en-US" altLang="ja-JP" sz="3200" b="1" dirty="0" smtClean="0">
                <a:solidFill>
                  <a:srgbClr val="FF0000"/>
                </a:solidFill>
                <a:latin typeface="Times" pitchFamily="18" charset="0"/>
                <a:cs typeface="Times" pitchFamily="18" charset="0"/>
              </a:rPr>
              <a:t> </a:t>
            </a:r>
            <a:r>
              <a:rPr lang="en-US" altLang="ja-JP" sz="3200" b="1" dirty="0" err="1" smtClean="0">
                <a:solidFill>
                  <a:srgbClr val="FF0000"/>
                </a:solidFill>
                <a:latin typeface="Times" pitchFamily="18" charset="0"/>
                <a:cs typeface="Times" pitchFamily="18" charset="0"/>
              </a:rPr>
              <a:t>đánh</a:t>
            </a:r>
            <a:r>
              <a:rPr lang="en-US" altLang="ja-JP" sz="3200" b="1" dirty="0" smtClean="0">
                <a:solidFill>
                  <a:srgbClr val="FF0000"/>
                </a:solidFill>
                <a:latin typeface="Times" pitchFamily="18" charset="0"/>
                <a:cs typeface="Times" pitchFamily="18" charset="0"/>
              </a:rPr>
              <a:t> </a:t>
            </a:r>
            <a:r>
              <a:rPr lang="en-US" altLang="ja-JP" sz="3200" b="1" dirty="0" err="1" smtClean="0">
                <a:solidFill>
                  <a:srgbClr val="FF0000"/>
                </a:solidFill>
                <a:latin typeface="Times" pitchFamily="18" charset="0"/>
                <a:cs typeface="Times" pitchFamily="18" charset="0"/>
              </a:rPr>
              <a:t>giá</a:t>
            </a:r>
            <a:endParaRPr lang="en-US" altLang="ja-JP" sz="3200" b="1" dirty="0">
              <a:solidFill>
                <a:srgbClr val="FF0000"/>
              </a:solidFill>
              <a:latin typeface="Times" pitchFamily="18" charset="0"/>
              <a:cs typeface="Times" pitchFamily="18" charset="0"/>
            </a:endParaRPr>
          </a:p>
        </p:txBody>
      </p:sp>
      <p:sp>
        <p:nvSpPr>
          <p:cNvPr id="5" name="Title 1"/>
          <p:cNvSpPr txBox="1">
            <a:spLocks/>
          </p:cNvSpPr>
          <p:nvPr/>
        </p:nvSpPr>
        <p:spPr>
          <a:xfrm>
            <a:off x="1414336" y="-27384"/>
            <a:ext cx="9674219"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dirty="0" smtClean="0">
                <a:solidFill>
                  <a:srgbClr val="C00000"/>
                </a:solidFill>
              </a:rPr>
              <a:t>HƯỚNG DẪN SỬ DỤNG</a:t>
            </a:r>
            <a:br>
              <a:rPr lang="en-US" altLang="ja-JP" sz="2400" b="1" dirty="0" smtClean="0">
                <a:solidFill>
                  <a:srgbClr val="C00000"/>
                </a:solidFill>
              </a:rPr>
            </a:br>
            <a:r>
              <a:rPr lang="en-US" altLang="ja-JP" sz="2400" b="1" dirty="0" smtClean="0">
                <a:solidFill>
                  <a:srgbClr val="C00000"/>
                </a:solidFill>
              </a:rPr>
              <a:t>CHUẨN HIỆU TRƯỞNG CƠ SỞ GIÁO DỤC PHỔ THÔNG</a:t>
            </a:r>
            <a:endParaRPr lang="ja-JP" altLang="en-US" sz="2400" b="1" dirty="0">
              <a:solidFill>
                <a:srgbClr val="C00000"/>
              </a:solidFill>
            </a:endParaRPr>
          </a:p>
        </p:txBody>
      </p:sp>
      <p:cxnSp>
        <p:nvCxnSpPr>
          <p:cNvPr id="6" name="Straight Connector 5"/>
          <p:cNvCxnSpPr/>
          <p:nvPr/>
        </p:nvCxnSpPr>
        <p:spPr>
          <a:xfrm>
            <a:off x="0" y="908720"/>
            <a:ext cx="12192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
        <p:nvSpPr>
          <p:cNvPr id="7" name="Content Placeholder 2"/>
          <p:cNvSpPr>
            <a:spLocks noGrp="1"/>
          </p:cNvSpPr>
          <p:nvPr>
            <p:ph idx="1"/>
          </p:nvPr>
        </p:nvSpPr>
        <p:spPr>
          <a:xfrm>
            <a:off x="609600" y="1935480"/>
            <a:ext cx="10972800" cy="4389120"/>
          </a:xfrm>
        </p:spPr>
        <p:txBody>
          <a:bodyPr>
            <a:normAutofit fontScale="92500" lnSpcReduction="10000"/>
          </a:bodyPr>
          <a:lstStyle/>
          <a:p>
            <a:pPr marL="0" indent="0" algn="ctr">
              <a:buNone/>
            </a:pPr>
            <a:r>
              <a:rPr lang="en-US" altLang="ja-JP" b="1" u="sng" dirty="0" err="1" smtClean="0">
                <a:effectLst>
                  <a:outerShdw blurRad="38100" dist="38100" dir="2700000" algn="tl">
                    <a:srgbClr val="000000">
                      <a:alpha val="43137"/>
                    </a:srgbClr>
                  </a:outerShdw>
                </a:effectLst>
              </a:rPr>
              <a:t>Bước</a:t>
            </a:r>
            <a:r>
              <a:rPr lang="en-US" altLang="ja-JP" b="1" u="sng" dirty="0" smtClean="0">
                <a:effectLst>
                  <a:outerShdw blurRad="38100" dist="38100" dir="2700000" algn="tl">
                    <a:srgbClr val="000000">
                      <a:alpha val="43137"/>
                    </a:srgbClr>
                  </a:outerShdw>
                </a:effectLst>
              </a:rPr>
              <a:t> 2. </a:t>
            </a:r>
            <a:r>
              <a:rPr lang="vi-VN" altLang="ja-JP" b="1" u="sng" dirty="0">
                <a:effectLst>
                  <a:outerShdw blurRad="38100" dist="38100" dir="2700000" algn="tl">
                    <a:srgbClr val="000000">
                      <a:alpha val="43137"/>
                    </a:srgbClr>
                  </a:outerShdw>
                </a:effectLst>
              </a:rPr>
              <a:t>Nhà trường tổ chức lấy ý kiến giáo viên, nhân viên trong nhà trường đối với hiệu </a:t>
            </a:r>
            <a:r>
              <a:rPr lang="vi-VN" altLang="ja-JP" b="1" u="sng" dirty="0" smtClean="0">
                <a:effectLst>
                  <a:outerShdw blurRad="38100" dist="38100" dir="2700000" algn="tl">
                    <a:srgbClr val="000000">
                      <a:alpha val="43137"/>
                    </a:srgbClr>
                  </a:outerShdw>
                </a:effectLst>
              </a:rPr>
              <a:t>trưởn</a:t>
            </a:r>
            <a:r>
              <a:rPr lang="en-US" altLang="ja-JP" b="1" u="sng" dirty="0" smtClean="0">
                <a:effectLst>
                  <a:outerShdw blurRad="38100" dist="38100" dir="2700000" algn="tl">
                    <a:srgbClr val="000000">
                      <a:alpha val="43137"/>
                    </a:srgbClr>
                  </a:outerShdw>
                </a:effectLst>
              </a:rPr>
              <a:t>g:</a:t>
            </a:r>
          </a:p>
          <a:p>
            <a:pPr algn="just">
              <a:buFontTx/>
              <a:buChar char="-"/>
            </a:pPr>
            <a:r>
              <a:rPr lang="en-US" altLang="ja-JP" dirty="0" err="1" smtClean="0"/>
              <a:t>Phổ</a:t>
            </a:r>
            <a:r>
              <a:rPr lang="en-US" altLang="ja-JP" dirty="0" smtClean="0"/>
              <a:t> </a:t>
            </a:r>
            <a:r>
              <a:rPr lang="en-US" altLang="ja-JP" dirty="0" err="1" smtClean="0"/>
              <a:t>biến</a:t>
            </a:r>
            <a:r>
              <a:rPr lang="en-US" altLang="ja-JP" dirty="0" smtClean="0"/>
              <a:t> </a:t>
            </a:r>
            <a:r>
              <a:rPr lang="en-US" altLang="ja-JP" dirty="0" err="1" smtClean="0"/>
              <a:t>trong</a:t>
            </a:r>
            <a:r>
              <a:rPr lang="en-US" altLang="ja-JP" dirty="0" smtClean="0"/>
              <a:t> </a:t>
            </a:r>
            <a:r>
              <a:rPr lang="en-US" altLang="ja-JP" dirty="0" err="1" smtClean="0"/>
              <a:t>nhà</a:t>
            </a:r>
            <a:r>
              <a:rPr lang="en-US" altLang="ja-JP" dirty="0" smtClean="0"/>
              <a:t> </a:t>
            </a:r>
            <a:r>
              <a:rPr lang="en-US" altLang="ja-JP" dirty="0" err="1" smtClean="0"/>
              <a:t>trường</a:t>
            </a:r>
            <a:r>
              <a:rPr lang="en-US" altLang="ja-JP" dirty="0" smtClean="0"/>
              <a:t> </a:t>
            </a:r>
            <a:r>
              <a:rPr lang="en-US" altLang="ja-JP" dirty="0" err="1" smtClean="0"/>
              <a:t>về</a:t>
            </a:r>
            <a:r>
              <a:rPr lang="en-US" altLang="ja-JP" dirty="0" smtClean="0"/>
              <a:t> </a:t>
            </a:r>
            <a:r>
              <a:rPr lang="en-US" altLang="ja-JP" dirty="0" err="1" smtClean="0"/>
              <a:t>hệ</a:t>
            </a:r>
            <a:r>
              <a:rPr lang="en-US" altLang="ja-JP" dirty="0" smtClean="0"/>
              <a:t> </a:t>
            </a:r>
            <a:r>
              <a:rPr lang="en-US" altLang="ja-JP" dirty="0" err="1" smtClean="0"/>
              <a:t>thống</a:t>
            </a:r>
            <a:r>
              <a:rPr lang="en-US" altLang="ja-JP" dirty="0" smtClean="0"/>
              <a:t> </a:t>
            </a:r>
            <a:r>
              <a:rPr lang="en-US" altLang="ja-JP" dirty="0" err="1" smtClean="0"/>
              <a:t>tiêu</a:t>
            </a:r>
            <a:r>
              <a:rPr lang="en-US" altLang="ja-JP" dirty="0" smtClean="0"/>
              <a:t> </a:t>
            </a:r>
            <a:r>
              <a:rPr lang="en-US" altLang="ja-JP" dirty="0" err="1" smtClean="0"/>
              <a:t>chuẩn</a:t>
            </a:r>
            <a:r>
              <a:rPr lang="en-US" altLang="ja-JP" dirty="0" smtClean="0"/>
              <a:t>, </a:t>
            </a:r>
            <a:r>
              <a:rPr lang="en-US" altLang="ja-JP" dirty="0" err="1" smtClean="0"/>
              <a:t>tiêu</a:t>
            </a:r>
            <a:r>
              <a:rPr lang="en-US" altLang="ja-JP" dirty="0" smtClean="0"/>
              <a:t> </a:t>
            </a:r>
            <a:r>
              <a:rPr lang="en-US" altLang="ja-JP" dirty="0" err="1" smtClean="0"/>
              <a:t>chí</a:t>
            </a:r>
            <a:r>
              <a:rPr lang="en-US" altLang="ja-JP" dirty="0" smtClean="0"/>
              <a:t> </a:t>
            </a:r>
            <a:r>
              <a:rPr lang="en-US" altLang="ja-JP" dirty="0" err="1" smtClean="0"/>
              <a:t>của</a:t>
            </a:r>
            <a:r>
              <a:rPr lang="en-US" altLang="ja-JP" dirty="0" smtClean="0"/>
              <a:t> </a:t>
            </a:r>
            <a:r>
              <a:rPr lang="en-US" altLang="ja-JP" dirty="0" err="1" smtClean="0"/>
              <a:t>chuẩn</a:t>
            </a:r>
            <a:r>
              <a:rPr lang="en-US" altLang="ja-JP" dirty="0" smtClean="0"/>
              <a:t> </a:t>
            </a:r>
            <a:r>
              <a:rPr lang="en-US" altLang="ja-JP" dirty="0" err="1" smtClean="0"/>
              <a:t>hiệu</a:t>
            </a:r>
            <a:r>
              <a:rPr lang="en-US" altLang="ja-JP" dirty="0" smtClean="0"/>
              <a:t> </a:t>
            </a:r>
            <a:r>
              <a:rPr lang="en-US" altLang="ja-JP" dirty="0" err="1" smtClean="0"/>
              <a:t>trưởng</a:t>
            </a:r>
            <a:r>
              <a:rPr lang="en-US" altLang="ja-JP" dirty="0" smtClean="0"/>
              <a:t> </a:t>
            </a:r>
            <a:r>
              <a:rPr lang="en-US" altLang="ja-JP" dirty="0" err="1" smtClean="0"/>
              <a:t>cơ</a:t>
            </a:r>
            <a:r>
              <a:rPr lang="en-US" altLang="ja-JP" dirty="0" smtClean="0"/>
              <a:t> </a:t>
            </a:r>
            <a:r>
              <a:rPr lang="en-US" altLang="ja-JP" dirty="0" err="1" smtClean="0"/>
              <a:t>sở</a:t>
            </a:r>
            <a:r>
              <a:rPr lang="en-US" altLang="ja-JP" dirty="0" smtClean="0"/>
              <a:t> </a:t>
            </a:r>
            <a:r>
              <a:rPr lang="en-US" altLang="ja-JP" dirty="0" err="1" smtClean="0"/>
              <a:t>giáo</a:t>
            </a:r>
            <a:r>
              <a:rPr lang="en-US" altLang="ja-JP" dirty="0" smtClean="0"/>
              <a:t> dục </a:t>
            </a:r>
            <a:r>
              <a:rPr lang="en-US" altLang="ja-JP" dirty="0" err="1" smtClean="0"/>
              <a:t>phổ</a:t>
            </a:r>
            <a:r>
              <a:rPr lang="en-US" altLang="ja-JP" dirty="0" smtClean="0"/>
              <a:t> </a:t>
            </a:r>
            <a:r>
              <a:rPr lang="en-US" altLang="ja-JP" dirty="0" err="1" smtClean="0"/>
              <a:t>thông</a:t>
            </a:r>
            <a:endParaRPr lang="en-US" altLang="ja-JP" dirty="0" smtClean="0"/>
          </a:p>
          <a:p>
            <a:pPr algn="just">
              <a:buFontTx/>
              <a:buChar char="-"/>
            </a:pPr>
            <a:r>
              <a:rPr lang="en-US" altLang="ja-JP" dirty="0" err="1" smtClean="0"/>
              <a:t>Tổ</a:t>
            </a:r>
            <a:r>
              <a:rPr lang="en-US" altLang="ja-JP" dirty="0" smtClean="0"/>
              <a:t> </a:t>
            </a:r>
            <a:r>
              <a:rPr lang="en-US" altLang="ja-JP" dirty="0" err="1" smtClean="0"/>
              <a:t>chức</a:t>
            </a:r>
            <a:r>
              <a:rPr lang="en-US" altLang="ja-JP" dirty="0" smtClean="0"/>
              <a:t> </a:t>
            </a:r>
            <a:r>
              <a:rPr lang="en-US" altLang="ja-JP" dirty="0" err="1" smtClean="0"/>
              <a:t>lấy</a:t>
            </a:r>
            <a:r>
              <a:rPr lang="en-US" altLang="ja-JP" dirty="0" smtClean="0"/>
              <a:t> ý </a:t>
            </a:r>
            <a:r>
              <a:rPr lang="en-US" altLang="ja-JP" dirty="0" err="1" smtClean="0"/>
              <a:t>kiến</a:t>
            </a:r>
            <a:r>
              <a:rPr lang="en-US" altLang="ja-JP" dirty="0" smtClean="0"/>
              <a:t> </a:t>
            </a:r>
            <a:r>
              <a:rPr lang="en-US" altLang="ja-JP" dirty="0" err="1" smtClean="0"/>
              <a:t>giáo</a:t>
            </a:r>
            <a:r>
              <a:rPr lang="en-US" altLang="ja-JP" dirty="0" smtClean="0"/>
              <a:t> </a:t>
            </a:r>
            <a:r>
              <a:rPr lang="en-US" altLang="ja-JP" dirty="0" err="1" smtClean="0"/>
              <a:t>viên</a:t>
            </a:r>
            <a:r>
              <a:rPr lang="en-US" altLang="ja-JP" dirty="0" smtClean="0"/>
              <a:t>, </a:t>
            </a:r>
            <a:r>
              <a:rPr lang="en-US" altLang="ja-JP" dirty="0" err="1" smtClean="0"/>
              <a:t>nhân</a:t>
            </a:r>
            <a:r>
              <a:rPr lang="en-US" altLang="ja-JP" dirty="0" smtClean="0"/>
              <a:t> </a:t>
            </a:r>
            <a:r>
              <a:rPr lang="en-US" altLang="ja-JP" dirty="0" err="1" smtClean="0"/>
              <a:t>viên</a:t>
            </a:r>
            <a:r>
              <a:rPr lang="en-US" altLang="ja-JP" dirty="0" smtClean="0"/>
              <a:t> </a:t>
            </a:r>
            <a:r>
              <a:rPr lang="en-US" altLang="ja-JP" dirty="0" err="1" smtClean="0"/>
              <a:t>trong</a:t>
            </a:r>
            <a:r>
              <a:rPr lang="en-US" altLang="ja-JP" dirty="0" smtClean="0"/>
              <a:t> </a:t>
            </a:r>
            <a:r>
              <a:rPr lang="en-US" altLang="ja-JP" dirty="0" err="1" smtClean="0"/>
              <a:t>nhà</a:t>
            </a:r>
            <a:r>
              <a:rPr lang="en-US" altLang="ja-JP" dirty="0" smtClean="0"/>
              <a:t> </a:t>
            </a:r>
            <a:r>
              <a:rPr lang="en-US" altLang="ja-JP" dirty="0" err="1" smtClean="0"/>
              <a:t>trường</a:t>
            </a:r>
            <a:r>
              <a:rPr lang="en-US" altLang="ja-JP" dirty="0" smtClean="0"/>
              <a:t> </a:t>
            </a:r>
            <a:r>
              <a:rPr lang="en-US" altLang="ja-JP" dirty="0" err="1" smtClean="0"/>
              <a:t>đối</a:t>
            </a:r>
            <a:r>
              <a:rPr lang="en-US" altLang="ja-JP" dirty="0" smtClean="0"/>
              <a:t> </a:t>
            </a:r>
            <a:r>
              <a:rPr lang="en-US" altLang="ja-JP" dirty="0" err="1" smtClean="0"/>
              <a:t>với</a:t>
            </a:r>
            <a:r>
              <a:rPr lang="en-US" altLang="ja-JP" dirty="0" smtClean="0"/>
              <a:t> </a:t>
            </a:r>
            <a:r>
              <a:rPr lang="en-US" altLang="ja-JP" dirty="0" err="1" smtClean="0"/>
              <a:t>hiệu</a:t>
            </a:r>
            <a:r>
              <a:rPr lang="en-US" altLang="ja-JP" dirty="0" smtClean="0"/>
              <a:t> </a:t>
            </a:r>
            <a:r>
              <a:rPr lang="en-US" altLang="ja-JP" dirty="0" err="1" smtClean="0"/>
              <a:t>trưởng</a:t>
            </a:r>
            <a:r>
              <a:rPr lang="en-US" altLang="ja-JP" dirty="0" smtClean="0"/>
              <a:t> (</a:t>
            </a:r>
            <a:r>
              <a:rPr lang="en-US" altLang="ja-JP" dirty="0" err="1" smtClean="0"/>
              <a:t>lưu</a:t>
            </a:r>
            <a:r>
              <a:rPr lang="en-US" altLang="ja-JP" dirty="0" smtClean="0"/>
              <a:t> ý: “</a:t>
            </a:r>
            <a:r>
              <a:rPr lang="en-US" altLang="ja-JP" dirty="0" err="1" smtClean="0"/>
              <a:t>lấy</a:t>
            </a:r>
            <a:r>
              <a:rPr lang="en-US" altLang="ja-JP" dirty="0" smtClean="0"/>
              <a:t> ý </a:t>
            </a:r>
            <a:r>
              <a:rPr lang="en-US" altLang="ja-JP" dirty="0" err="1" smtClean="0"/>
              <a:t>kiến</a:t>
            </a:r>
            <a:r>
              <a:rPr lang="en-US" altLang="ja-JP" dirty="0" smtClean="0"/>
              <a:t>” </a:t>
            </a:r>
            <a:r>
              <a:rPr lang="en-US" altLang="ja-JP" dirty="0" err="1" smtClean="0"/>
              <a:t>không</a:t>
            </a:r>
            <a:r>
              <a:rPr lang="en-US" altLang="ja-JP" dirty="0" smtClean="0"/>
              <a:t> </a:t>
            </a:r>
            <a:r>
              <a:rPr lang="en-US" altLang="ja-JP" dirty="0" err="1" smtClean="0"/>
              <a:t>phải</a:t>
            </a:r>
            <a:r>
              <a:rPr lang="en-US" altLang="ja-JP" dirty="0" smtClean="0"/>
              <a:t> “</a:t>
            </a:r>
            <a:r>
              <a:rPr lang="en-US" altLang="ja-JP" dirty="0" err="1" smtClean="0"/>
              <a:t>tham</a:t>
            </a:r>
            <a:r>
              <a:rPr lang="en-US" altLang="ja-JP" dirty="0" smtClean="0"/>
              <a:t> </a:t>
            </a:r>
            <a:r>
              <a:rPr lang="en-US" altLang="ja-JP" dirty="0" err="1" smtClean="0"/>
              <a:t>gia</a:t>
            </a:r>
            <a:r>
              <a:rPr lang="en-US" altLang="ja-JP" dirty="0" smtClean="0"/>
              <a:t> </a:t>
            </a:r>
            <a:r>
              <a:rPr lang="en-US" altLang="ja-JP" dirty="0" err="1" smtClean="0"/>
              <a:t>đánh</a:t>
            </a:r>
            <a:r>
              <a:rPr lang="en-US" altLang="ja-JP" dirty="0" smtClean="0"/>
              <a:t> </a:t>
            </a:r>
            <a:r>
              <a:rPr lang="en-US" altLang="ja-JP" dirty="0" err="1" smtClean="0"/>
              <a:t>giá</a:t>
            </a:r>
            <a:r>
              <a:rPr lang="en-US" altLang="ja-JP" dirty="0" smtClean="0"/>
              <a:t>”)</a:t>
            </a:r>
          </a:p>
          <a:p>
            <a:pPr algn="just">
              <a:buFontTx/>
              <a:buChar char="-"/>
            </a:pPr>
            <a:r>
              <a:rPr lang="en-US" altLang="ja-JP" dirty="0" err="1" smtClean="0"/>
              <a:t>Công</a:t>
            </a:r>
            <a:r>
              <a:rPr lang="en-US" altLang="ja-JP" dirty="0" smtClean="0"/>
              <a:t> </a:t>
            </a:r>
            <a:r>
              <a:rPr lang="en-US" altLang="ja-JP" dirty="0" err="1" smtClean="0"/>
              <a:t>cụ</a:t>
            </a:r>
            <a:r>
              <a:rPr lang="en-US" altLang="ja-JP" dirty="0" smtClean="0"/>
              <a:t> </a:t>
            </a:r>
            <a:r>
              <a:rPr lang="en-US" altLang="ja-JP" dirty="0" err="1" smtClean="0"/>
              <a:t>lấy</a:t>
            </a:r>
            <a:r>
              <a:rPr lang="en-US" altLang="ja-JP" dirty="0" smtClean="0"/>
              <a:t> ý </a:t>
            </a:r>
            <a:r>
              <a:rPr lang="en-US" altLang="ja-JP" dirty="0" err="1" smtClean="0"/>
              <a:t>kiến</a:t>
            </a:r>
            <a:r>
              <a:rPr lang="en-US" altLang="ja-JP" dirty="0" smtClean="0"/>
              <a:t> </a:t>
            </a:r>
            <a:r>
              <a:rPr lang="en-US" altLang="ja-JP" dirty="0" err="1" smtClean="0"/>
              <a:t>của</a:t>
            </a:r>
            <a:r>
              <a:rPr lang="en-US" altLang="ja-JP" dirty="0" smtClean="0"/>
              <a:t> </a:t>
            </a:r>
            <a:r>
              <a:rPr lang="en-US" altLang="ja-JP" dirty="0" err="1" smtClean="0"/>
              <a:t>giáo</a:t>
            </a:r>
            <a:r>
              <a:rPr lang="en-US" altLang="ja-JP" dirty="0" smtClean="0"/>
              <a:t> </a:t>
            </a:r>
            <a:r>
              <a:rPr lang="en-US" altLang="ja-JP" dirty="0" err="1" smtClean="0"/>
              <a:t>viên</a:t>
            </a:r>
            <a:r>
              <a:rPr lang="en-US" altLang="ja-JP" dirty="0" smtClean="0"/>
              <a:t>, </a:t>
            </a:r>
            <a:r>
              <a:rPr lang="en-US" altLang="ja-JP" dirty="0" err="1" smtClean="0"/>
              <a:t>nhân</a:t>
            </a:r>
            <a:r>
              <a:rPr lang="en-US" altLang="ja-JP" dirty="0" smtClean="0"/>
              <a:t> </a:t>
            </a:r>
            <a:r>
              <a:rPr lang="en-US" altLang="ja-JP" dirty="0" err="1" smtClean="0"/>
              <a:t>viên</a:t>
            </a:r>
            <a:r>
              <a:rPr lang="en-US" altLang="ja-JP" dirty="0" smtClean="0"/>
              <a:t> (</a:t>
            </a:r>
            <a:r>
              <a:rPr lang="en-US" altLang="ja-JP" dirty="0" err="1" smtClean="0"/>
              <a:t>cần</a:t>
            </a:r>
            <a:r>
              <a:rPr lang="en-US" altLang="ja-JP" dirty="0" smtClean="0"/>
              <a:t> </a:t>
            </a:r>
            <a:r>
              <a:rPr lang="en-US" altLang="ja-JP" dirty="0" err="1" smtClean="0"/>
              <a:t>bám</a:t>
            </a:r>
            <a:r>
              <a:rPr lang="en-US" altLang="ja-JP" dirty="0" smtClean="0"/>
              <a:t> </a:t>
            </a:r>
            <a:r>
              <a:rPr lang="en-US" altLang="ja-JP" dirty="0" err="1" smtClean="0"/>
              <a:t>sát</a:t>
            </a:r>
            <a:r>
              <a:rPr lang="en-US" altLang="ja-JP" dirty="0" smtClean="0"/>
              <a:t> </a:t>
            </a:r>
            <a:r>
              <a:rPr lang="en-US" altLang="ja-JP" dirty="0" err="1" smtClean="0"/>
              <a:t>theo</a:t>
            </a:r>
            <a:r>
              <a:rPr lang="en-US" altLang="ja-JP" dirty="0" smtClean="0"/>
              <a:t> </a:t>
            </a:r>
            <a:r>
              <a:rPr lang="en-US" altLang="ja-JP" dirty="0" err="1" smtClean="0"/>
              <a:t>các</a:t>
            </a:r>
            <a:r>
              <a:rPr lang="en-US" altLang="ja-JP" dirty="0" smtClean="0"/>
              <a:t> </a:t>
            </a:r>
            <a:r>
              <a:rPr lang="en-US" altLang="ja-JP" dirty="0" err="1" smtClean="0"/>
              <a:t>tiêu</a:t>
            </a:r>
            <a:r>
              <a:rPr lang="en-US" altLang="ja-JP" dirty="0" smtClean="0"/>
              <a:t> </a:t>
            </a:r>
            <a:r>
              <a:rPr lang="en-US" altLang="ja-JP" dirty="0" err="1" smtClean="0"/>
              <a:t>chuẩn</a:t>
            </a:r>
            <a:r>
              <a:rPr lang="en-US" altLang="ja-JP" dirty="0" smtClean="0"/>
              <a:t>, </a:t>
            </a:r>
            <a:r>
              <a:rPr lang="en-US" altLang="ja-JP" dirty="0" err="1" smtClean="0"/>
              <a:t>tiêu</a:t>
            </a:r>
            <a:r>
              <a:rPr lang="en-US" altLang="ja-JP" dirty="0" smtClean="0"/>
              <a:t> </a:t>
            </a:r>
            <a:r>
              <a:rPr lang="en-US" altLang="ja-JP" dirty="0" err="1" smtClean="0"/>
              <a:t>chí</a:t>
            </a:r>
            <a:r>
              <a:rPr lang="en-US" altLang="ja-JP" dirty="0" smtClean="0"/>
              <a:t>)</a:t>
            </a:r>
          </a:p>
          <a:p>
            <a:pPr marL="0" indent="0" algn="just">
              <a:buNone/>
            </a:pPr>
            <a:r>
              <a:rPr lang="en-US" altLang="ja-JP" dirty="0" smtClean="0"/>
              <a:t>    </a:t>
            </a:r>
            <a:endParaRPr lang="ja-JP" altLang="en-US" sz="1400" dirty="0">
              <a:latin typeface="Times" pitchFamily="18" charset="0"/>
              <a:cs typeface="Times" pitchFamily="18" charset="0"/>
            </a:endParaRPr>
          </a:p>
          <a:p>
            <a:pPr marL="0" indent="0" algn="just">
              <a:buNone/>
            </a:pPr>
            <a:endParaRPr lang="vi-VN" altLang="ja-JP" dirty="0"/>
          </a:p>
          <a:p>
            <a:pPr algn="just"/>
            <a:endParaRPr kumimoji="1" lang="ja-JP" altLang="en-US" dirty="0"/>
          </a:p>
        </p:txBody>
      </p:sp>
    </p:spTree>
    <p:extLst>
      <p:ext uri="{BB962C8B-B14F-4D97-AF65-F5344CB8AC3E}">
        <p14:creationId xmlns:p14="http://schemas.microsoft.com/office/powerpoint/2010/main" val="399032101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109989" y="1127032"/>
            <a:ext cx="10066496" cy="648072"/>
          </a:xfrm>
          <a:prstGeom prst="rect">
            <a:avLst/>
          </a:prstGeom>
        </p:spPr>
        <p:txBody>
          <a:bodyPr anchor="ctr">
            <a:norm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marL="82296" algn="ctr"/>
            <a:r>
              <a:rPr lang="en-US" altLang="ja-JP" sz="3200" b="1" dirty="0" smtClean="0">
                <a:solidFill>
                  <a:srgbClr val="FF0000"/>
                </a:solidFill>
                <a:latin typeface="Times" pitchFamily="18" charset="0"/>
                <a:cs typeface="Times" pitchFamily="18" charset="0"/>
              </a:rPr>
              <a:t>2. </a:t>
            </a:r>
            <a:r>
              <a:rPr lang="en-US" altLang="ja-JP" sz="3200" b="1" dirty="0" err="1" smtClean="0">
                <a:solidFill>
                  <a:srgbClr val="FF0000"/>
                </a:solidFill>
                <a:latin typeface="Times" pitchFamily="18" charset="0"/>
                <a:cs typeface="Times" pitchFamily="18" charset="0"/>
              </a:rPr>
              <a:t>Quy</a:t>
            </a:r>
            <a:r>
              <a:rPr lang="en-US" altLang="ja-JP" sz="3200" b="1" dirty="0" smtClean="0">
                <a:solidFill>
                  <a:srgbClr val="FF0000"/>
                </a:solidFill>
                <a:latin typeface="Times" pitchFamily="18" charset="0"/>
                <a:cs typeface="Times" pitchFamily="18" charset="0"/>
              </a:rPr>
              <a:t> </a:t>
            </a:r>
            <a:r>
              <a:rPr lang="en-US" altLang="ja-JP" sz="3200" b="1" dirty="0" err="1" smtClean="0">
                <a:solidFill>
                  <a:srgbClr val="FF0000"/>
                </a:solidFill>
                <a:latin typeface="Times" pitchFamily="18" charset="0"/>
                <a:cs typeface="Times" pitchFamily="18" charset="0"/>
              </a:rPr>
              <a:t>trình</a:t>
            </a:r>
            <a:r>
              <a:rPr lang="en-US" altLang="ja-JP" sz="3200" b="1" dirty="0" smtClean="0">
                <a:solidFill>
                  <a:srgbClr val="FF0000"/>
                </a:solidFill>
                <a:latin typeface="Times" pitchFamily="18" charset="0"/>
                <a:cs typeface="Times" pitchFamily="18" charset="0"/>
              </a:rPr>
              <a:t> </a:t>
            </a:r>
            <a:r>
              <a:rPr lang="en-US" altLang="ja-JP" sz="3200" b="1" dirty="0" err="1" smtClean="0">
                <a:solidFill>
                  <a:srgbClr val="FF0000"/>
                </a:solidFill>
                <a:latin typeface="Times" pitchFamily="18" charset="0"/>
                <a:cs typeface="Times" pitchFamily="18" charset="0"/>
              </a:rPr>
              <a:t>đánh</a:t>
            </a:r>
            <a:r>
              <a:rPr lang="en-US" altLang="ja-JP" sz="3200" b="1" dirty="0" smtClean="0">
                <a:solidFill>
                  <a:srgbClr val="FF0000"/>
                </a:solidFill>
                <a:latin typeface="Times" pitchFamily="18" charset="0"/>
                <a:cs typeface="Times" pitchFamily="18" charset="0"/>
              </a:rPr>
              <a:t> </a:t>
            </a:r>
            <a:r>
              <a:rPr lang="en-US" altLang="ja-JP" sz="3200" b="1" dirty="0" err="1" smtClean="0">
                <a:solidFill>
                  <a:srgbClr val="FF0000"/>
                </a:solidFill>
                <a:latin typeface="Times" pitchFamily="18" charset="0"/>
                <a:cs typeface="Times" pitchFamily="18" charset="0"/>
              </a:rPr>
              <a:t>giá</a:t>
            </a:r>
            <a:endParaRPr lang="en-US" altLang="ja-JP" sz="3200" b="1" dirty="0">
              <a:solidFill>
                <a:srgbClr val="FF0000"/>
              </a:solidFill>
              <a:latin typeface="Times" pitchFamily="18" charset="0"/>
              <a:cs typeface="Times" pitchFamily="18" charset="0"/>
            </a:endParaRPr>
          </a:p>
        </p:txBody>
      </p:sp>
      <p:sp>
        <p:nvSpPr>
          <p:cNvPr id="5" name="Title 1"/>
          <p:cNvSpPr txBox="1">
            <a:spLocks/>
          </p:cNvSpPr>
          <p:nvPr/>
        </p:nvSpPr>
        <p:spPr>
          <a:xfrm>
            <a:off x="1414336" y="-27384"/>
            <a:ext cx="9674219"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dirty="0" smtClean="0">
                <a:solidFill>
                  <a:srgbClr val="C00000"/>
                </a:solidFill>
              </a:rPr>
              <a:t>HƯỚNG DẪN SỬ DỤNG</a:t>
            </a:r>
            <a:br>
              <a:rPr lang="en-US" altLang="ja-JP" sz="2400" b="1" dirty="0" smtClean="0">
                <a:solidFill>
                  <a:srgbClr val="C00000"/>
                </a:solidFill>
              </a:rPr>
            </a:br>
            <a:r>
              <a:rPr lang="en-US" altLang="ja-JP" sz="2400" b="1" dirty="0" smtClean="0">
                <a:solidFill>
                  <a:srgbClr val="C00000"/>
                </a:solidFill>
              </a:rPr>
              <a:t>CHUẨN HIỆU TRƯỞNG CƠ SỞ GIÁO DỤC PHỔ THÔNG</a:t>
            </a:r>
            <a:endParaRPr lang="ja-JP" altLang="en-US" sz="2400" b="1" dirty="0">
              <a:solidFill>
                <a:srgbClr val="C00000"/>
              </a:solidFill>
            </a:endParaRPr>
          </a:p>
        </p:txBody>
      </p:sp>
      <p:cxnSp>
        <p:nvCxnSpPr>
          <p:cNvPr id="6" name="Straight Connector 5"/>
          <p:cNvCxnSpPr/>
          <p:nvPr/>
        </p:nvCxnSpPr>
        <p:spPr>
          <a:xfrm>
            <a:off x="0" y="908720"/>
            <a:ext cx="12192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
        <p:nvSpPr>
          <p:cNvPr id="7" name="Content Placeholder 2"/>
          <p:cNvSpPr>
            <a:spLocks noGrp="1"/>
          </p:cNvSpPr>
          <p:nvPr>
            <p:ph idx="1"/>
          </p:nvPr>
        </p:nvSpPr>
        <p:spPr>
          <a:xfrm>
            <a:off x="609600" y="1935480"/>
            <a:ext cx="10972800" cy="4389120"/>
          </a:xfrm>
        </p:spPr>
        <p:txBody>
          <a:bodyPr>
            <a:normAutofit fontScale="92500" lnSpcReduction="10000"/>
          </a:bodyPr>
          <a:lstStyle/>
          <a:p>
            <a:pPr marL="0" indent="0" algn="ctr">
              <a:buNone/>
            </a:pPr>
            <a:r>
              <a:rPr lang="en-US" altLang="ja-JP" b="1" u="sng" dirty="0" err="1" smtClean="0">
                <a:effectLst>
                  <a:outerShdw blurRad="38100" dist="38100" dir="2700000" algn="tl">
                    <a:srgbClr val="000000">
                      <a:alpha val="43137"/>
                    </a:srgbClr>
                  </a:outerShdw>
                </a:effectLst>
              </a:rPr>
              <a:t>Bước</a:t>
            </a:r>
            <a:r>
              <a:rPr lang="en-US" altLang="ja-JP" b="1" u="sng" dirty="0" smtClean="0">
                <a:effectLst>
                  <a:outerShdw blurRad="38100" dist="38100" dir="2700000" algn="tl">
                    <a:srgbClr val="000000">
                      <a:alpha val="43137"/>
                    </a:srgbClr>
                  </a:outerShdw>
                </a:effectLst>
              </a:rPr>
              <a:t> 2. </a:t>
            </a:r>
            <a:r>
              <a:rPr lang="vi-VN" altLang="ja-JP" b="1" u="sng" dirty="0">
                <a:effectLst>
                  <a:outerShdw blurRad="38100" dist="38100" dir="2700000" algn="tl">
                    <a:srgbClr val="000000">
                      <a:alpha val="43137"/>
                    </a:srgbClr>
                  </a:outerShdw>
                </a:effectLst>
              </a:rPr>
              <a:t>Nhà trường tổ chức lấy ý kiến giáo viên, nhân viên trong nhà trường đối với hiệu </a:t>
            </a:r>
            <a:r>
              <a:rPr lang="vi-VN" altLang="ja-JP" b="1" u="sng" dirty="0" smtClean="0">
                <a:effectLst>
                  <a:outerShdw blurRad="38100" dist="38100" dir="2700000" algn="tl">
                    <a:srgbClr val="000000">
                      <a:alpha val="43137"/>
                    </a:srgbClr>
                  </a:outerShdw>
                </a:effectLst>
              </a:rPr>
              <a:t>trưởn</a:t>
            </a:r>
            <a:r>
              <a:rPr lang="en-US" altLang="ja-JP" b="1" u="sng" dirty="0" smtClean="0">
                <a:effectLst>
                  <a:outerShdw blurRad="38100" dist="38100" dir="2700000" algn="tl">
                    <a:srgbClr val="000000">
                      <a:alpha val="43137"/>
                    </a:srgbClr>
                  </a:outerShdw>
                </a:effectLst>
              </a:rPr>
              <a:t>g:</a:t>
            </a:r>
          </a:p>
          <a:p>
            <a:pPr algn="just">
              <a:buFontTx/>
              <a:buChar char="-"/>
            </a:pPr>
            <a:r>
              <a:rPr lang="en-US" altLang="ja-JP" dirty="0" err="1" smtClean="0"/>
              <a:t>Phổ</a:t>
            </a:r>
            <a:r>
              <a:rPr lang="en-US" altLang="ja-JP" dirty="0" smtClean="0"/>
              <a:t> </a:t>
            </a:r>
            <a:r>
              <a:rPr lang="en-US" altLang="ja-JP" dirty="0" err="1" smtClean="0"/>
              <a:t>biến</a:t>
            </a:r>
            <a:r>
              <a:rPr lang="en-US" altLang="ja-JP" dirty="0" smtClean="0"/>
              <a:t> </a:t>
            </a:r>
            <a:r>
              <a:rPr lang="en-US" altLang="ja-JP" dirty="0" err="1" smtClean="0"/>
              <a:t>trong</a:t>
            </a:r>
            <a:r>
              <a:rPr lang="en-US" altLang="ja-JP" dirty="0" smtClean="0"/>
              <a:t> </a:t>
            </a:r>
            <a:r>
              <a:rPr lang="en-US" altLang="ja-JP" dirty="0" err="1" smtClean="0"/>
              <a:t>nhà</a:t>
            </a:r>
            <a:r>
              <a:rPr lang="en-US" altLang="ja-JP" dirty="0" smtClean="0"/>
              <a:t> </a:t>
            </a:r>
            <a:r>
              <a:rPr lang="en-US" altLang="ja-JP" dirty="0" err="1" smtClean="0"/>
              <a:t>trường</a:t>
            </a:r>
            <a:r>
              <a:rPr lang="en-US" altLang="ja-JP" dirty="0" smtClean="0"/>
              <a:t> </a:t>
            </a:r>
            <a:r>
              <a:rPr lang="en-US" altLang="ja-JP" dirty="0" err="1" smtClean="0"/>
              <a:t>về</a:t>
            </a:r>
            <a:r>
              <a:rPr lang="en-US" altLang="ja-JP" dirty="0" smtClean="0"/>
              <a:t> </a:t>
            </a:r>
            <a:r>
              <a:rPr lang="en-US" altLang="ja-JP" dirty="0" err="1" smtClean="0"/>
              <a:t>hệ</a:t>
            </a:r>
            <a:r>
              <a:rPr lang="en-US" altLang="ja-JP" dirty="0" smtClean="0"/>
              <a:t> </a:t>
            </a:r>
            <a:r>
              <a:rPr lang="en-US" altLang="ja-JP" dirty="0" err="1" smtClean="0"/>
              <a:t>thống</a:t>
            </a:r>
            <a:r>
              <a:rPr lang="en-US" altLang="ja-JP" dirty="0" smtClean="0"/>
              <a:t> </a:t>
            </a:r>
            <a:r>
              <a:rPr lang="en-US" altLang="ja-JP" dirty="0" err="1" smtClean="0"/>
              <a:t>tiêu</a:t>
            </a:r>
            <a:r>
              <a:rPr lang="en-US" altLang="ja-JP" dirty="0" smtClean="0"/>
              <a:t> </a:t>
            </a:r>
            <a:r>
              <a:rPr lang="en-US" altLang="ja-JP" dirty="0" err="1" smtClean="0"/>
              <a:t>chuẩn</a:t>
            </a:r>
            <a:r>
              <a:rPr lang="en-US" altLang="ja-JP" dirty="0" smtClean="0"/>
              <a:t>, </a:t>
            </a:r>
            <a:r>
              <a:rPr lang="en-US" altLang="ja-JP" dirty="0" err="1" smtClean="0"/>
              <a:t>tiêu</a:t>
            </a:r>
            <a:r>
              <a:rPr lang="en-US" altLang="ja-JP" dirty="0" smtClean="0"/>
              <a:t> </a:t>
            </a:r>
            <a:r>
              <a:rPr lang="en-US" altLang="ja-JP" dirty="0" err="1" smtClean="0"/>
              <a:t>chí</a:t>
            </a:r>
            <a:r>
              <a:rPr lang="en-US" altLang="ja-JP" dirty="0" smtClean="0"/>
              <a:t> </a:t>
            </a:r>
            <a:r>
              <a:rPr lang="en-US" altLang="ja-JP" dirty="0" err="1" smtClean="0"/>
              <a:t>của</a:t>
            </a:r>
            <a:r>
              <a:rPr lang="en-US" altLang="ja-JP" dirty="0" smtClean="0"/>
              <a:t> </a:t>
            </a:r>
            <a:r>
              <a:rPr lang="en-US" altLang="ja-JP" dirty="0" err="1" smtClean="0"/>
              <a:t>chuẩn</a:t>
            </a:r>
            <a:r>
              <a:rPr lang="en-US" altLang="ja-JP" dirty="0" smtClean="0"/>
              <a:t> </a:t>
            </a:r>
            <a:r>
              <a:rPr lang="en-US" altLang="ja-JP" dirty="0" err="1" smtClean="0"/>
              <a:t>hiệu</a:t>
            </a:r>
            <a:r>
              <a:rPr lang="en-US" altLang="ja-JP" dirty="0" smtClean="0"/>
              <a:t> </a:t>
            </a:r>
            <a:r>
              <a:rPr lang="en-US" altLang="ja-JP" dirty="0" err="1" smtClean="0"/>
              <a:t>trưởng</a:t>
            </a:r>
            <a:r>
              <a:rPr lang="en-US" altLang="ja-JP" dirty="0" smtClean="0"/>
              <a:t> </a:t>
            </a:r>
            <a:r>
              <a:rPr lang="en-US" altLang="ja-JP" dirty="0" err="1" smtClean="0"/>
              <a:t>cơ</a:t>
            </a:r>
            <a:r>
              <a:rPr lang="en-US" altLang="ja-JP" dirty="0" smtClean="0"/>
              <a:t> </a:t>
            </a:r>
            <a:r>
              <a:rPr lang="en-US" altLang="ja-JP" dirty="0" err="1" smtClean="0"/>
              <a:t>sở</a:t>
            </a:r>
            <a:r>
              <a:rPr lang="en-US" altLang="ja-JP" dirty="0" smtClean="0"/>
              <a:t> </a:t>
            </a:r>
            <a:r>
              <a:rPr lang="en-US" altLang="ja-JP" dirty="0" err="1" smtClean="0"/>
              <a:t>giáo</a:t>
            </a:r>
            <a:r>
              <a:rPr lang="en-US" altLang="ja-JP" dirty="0" smtClean="0"/>
              <a:t> dục </a:t>
            </a:r>
            <a:r>
              <a:rPr lang="en-US" altLang="ja-JP" dirty="0" err="1" smtClean="0"/>
              <a:t>phổ</a:t>
            </a:r>
            <a:r>
              <a:rPr lang="en-US" altLang="ja-JP" dirty="0" smtClean="0"/>
              <a:t> </a:t>
            </a:r>
            <a:r>
              <a:rPr lang="en-US" altLang="ja-JP" dirty="0" err="1" smtClean="0"/>
              <a:t>thông</a:t>
            </a:r>
            <a:endParaRPr lang="en-US" altLang="ja-JP" dirty="0" smtClean="0"/>
          </a:p>
          <a:p>
            <a:pPr algn="just">
              <a:buFontTx/>
              <a:buChar char="-"/>
            </a:pPr>
            <a:r>
              <a:rPr lang="en-US" altLang="ja-JP" dirty="0" err="1" smtClean="0"/>
              <a:t>Tổ</a:t>
            </a:r>
            <a:r>
              <a:rPr lang="en-US" altLang="ja-JP" dirty="0" smtClean="0"/>
              <a:t> </a:t>
            </a:r>
            <a:r>
              <a:rPr lang="en-US" altLang="ja-JP" dirty="0" err="1" smtClean="0"/>
              <a:t>chức</a:t>
            </a:r>
            <a:r>
              <a:rPr lang="en-US" altLang="ja-JP" dirty="0" smtClean="0"/>
              <a:t> </a:t>
            </a:r>
            <a:r>
              <a:rPr lang="en-US" altLang="ja-JP" dirty="0" err="1" smtClean="0"/>
              <a:t>lấy</a:t>
            </a:r>
            <a:r>
              <a:rPr lang="en-US" altLang="ja-JP" dirty="0" smtClean="0"/>
              <a:t> ý </a:t>
            </a:r>
            <a:r>
              <a:rPr lang="en-US" altLang="ja-JP" dirty="0" err="1" smtClean="0"/>
              <a:t>kiến</a:t>
            </a:r>
            <a:r>
              <a:rPr lang="en-US" altLang="ja-JP" dirty="0" smtClean="0"/>
              <a:t> </a:t>
            </a:r>
            <a:r>
              <a:rPr lang="en-US" altLang="ja-JP" dirty="0" err="1" smtClean="0"/>
              <a:t>giáo</a:t>
            </a:r>
            <a:r>
              <a:rPr lang="en-US" altLang="ja-JP" dirty="0" smtClean="0"/>
              <a:t> </a:t>
            </a:r>
            <a:r>
              <a:rPr lang="en-US" altLang="ja-JP" dirty="0" err="1" smtClean="0"/>
              <a:t>viên</a:t>
            </a:r>
            <a:r>
              <a:rPr lang="en-US" altLang="ja-JP" dirty="0" smtClean="0"/>
              <a:t>, </a:t>
            </a:r>
            <a:r>
              <a:rPr lang="en-US" altLang="ja-JP" dirty="0" err="1" smtClean="0"/>
              <a:t>nhân</a:t>
            </a:r>
            <a:r>
              <a:rPr lang="en-US" altLang="ja-JP" dirty="0" smtClean="0"/>
              <a:t> </a:t>
            </a:r>
            <a:r>
              <a:rPr lang="en-US" altLang="ja-JP" dirty="0" err="1" smtClean="0"/>
              <a:t>viên</a:t>
            </a:r>
            <a:r>
              <a:rPr lang="en-US" altLang="ja-JP" dirty="0" smtClean="0"/>
              <a:t> </a:t>
            </a:r>
            <a:r>
              <a:rPr lang="en-US" altLang="ja-JP" dirty="0" err="1" smtClean="0"/>
              <a:t>trong</a:t>
            </a:r>
            <a:r>
              <a:rPr lang="en-US" altLang="ja-JP" dirty="0" smtClean="0"/>
              <a:t> </a:t>
            </a:r>
            <a:r>
              <a:rPr lang="en-US" altLang="ja-JP" dirty="0" err="1" smtClean="0"/>
              <a:t>nhà</a:t>
            </a:r>
            <a:r>
              <a:rPr lang="en-US" altLang="ja-JP" dirty="0" smtClean="0"/>
              <a:t> </a:t>
            </a:r>
            <a:r>
              <a:rPr lang="en-US" altLang="ja-JP" dirty="0" err="1" smtClean="0"/>
              <a:t>trường</a:t>
            </a:r>
            <a:r>
              <a:rPr lang="en-US" altLang="ja-JP" dirty="0" smtClean="0"/>
              <a:t> </a:t>
            </a:r>
            <a:r>
              <a:rPr lang="en-US" altLang="ja-JP" dirty="0" err="1" smtClean="0"/>
              <a:t>đối</a:t>
            </a:r>
            <a:r>
              <a:rPr lang="en-US" altLang="ja-JP" dirty="0" smtClean="0"/>
              <a:t> </a:t>
            </a:r>
            <a:r>
              <a:rPr lang="en-US" altLang="ja-JP" dirty="0" err="1" smtClean="0"/>
              <a:t>với</a:t>
            </a:r>
            <a:r>
              <a:rPr lang="en-US" altLang="ja-JP" dirty="0" smtClean="0"/>
              <a:t> </a:t>
            </a:r>
            <a:r>
              <a:rPr lang="en-US" altLang="ja-JP" dirty="0" err="1" smtClean="0"/>
              <a:t>hiệu</a:t>
            </a:r>
            <a:r>
              <a:rPr lang="en-US" altLang="ja-JP" dirty="0" smtClean="0"/>
              <a:t> </a:t>
            </a:r>
            <a:r>
              <a:rPr lang="en-US" altLang="ja-JP" dirty="0" err="1" smtClean="0"/>
              <a:t>trưởng</a:t>
            </a:r>
            <a:r>
              <a:rPr lang="en-US" altLang="ja-JP" dirty="0" smtClean="0"/>
              <a:t> (</a:t>
            </a:r>
            <a:r>
              <a:rPr lang="en-US" altLang="ja-JP" dirty="0" err="1" smtClean="0"/>
              <a:t>lưu</a:t>
            </a:r>
            <a:r>
              <a:rPr lang="en-US" altLang="ja-JP" dirty="0" smtClean="0"/>
              <a:t> ý: “</a:t>
            </a:r>
            <a:r>
              <a:rPr lang="en-US" altLang="ja-JP" dirty="0" err="1" smtClean="0"/>
              <a:t>lấy</a:t>
            </a:r>
            <a:r>
              <a:rPr lang="en-US" altLang="ja-JP" dirty="0" smtClean="0"/>
              <a:t> ý </a:t>
            </a:r>
            <a:r>
              <a:rPr lang="en-US" altLang="ja-JP" dirty="0" err="1" smtClean="0"/>
              <a:t>kiến</a:t>
            </a:r>
            <a:r>
              <a:rPr lang="en-US" altLang="ja-JP" dirty="0" smtClean="0"/>
              <a:t>” </a:t>
            </a:r>
            <a:r>
              <a:rPr lang="en-US" altLang="ja-JP" dirty="0" err="1" smtClean="0"/>
              <a:t>không</a:t>
            </a:r>
            <a:r>
              <a:rPr lang="en-US" altLang="ja-JP" dirty="0" smtClean="0"/>
              <a:t> </a:t>
            </a:r>
            <a:r>
              <a:rPr lang="en-US" altLang="ja-JP" dirty="0" err="1" smtClean="0"/>
              <a:t>phải</a:t>
            </a:r>
            <a:r>
              <a:rPr lang="en-US" altLang="ja-JP" dirty="0" smtClean="0"/>
              <a:t> “</a:t>
            </a:r>
            <a:r>
              <a:rPr lang="en-US" altLang="ja-JP" dirty="0" err="1" smtClean="0"/>
              <a:t>tham</a:t>
            </a:r>
            <a:r>
              <a:rPr lang="en-US" altLang="ja-JP" dirty="0" smtClean="0"/>
              <a:t> </a:t>
            </a:r>
            <a:r>
              <a:rPr lang="en-US" altLang="ja-JP" dirty="0" err="1" smtClean="0"/>
              <a:t>gia</a:t>
            </a:r>
            <a:r>
              <a:rPr lang="en-US" altLang="ja-JP" dirty="0" smtClean="0"/>
              <a:t> </a:t>
            </a:r>
            <a:r>
              <a:rPr lang="en-US" altLang="ja-JP" dirty="0" err="1" smtClean="0"/>
              <a:t>đánh</a:t>
            </a:r>
            <a:r>
              <a:rPr lang="en-US" altLang="ja-JP" dirty="0" smtClean="0"/>
              <a:t> </a:t>
            </a:r>
            <a:r>
              <a:rPr lang="en-US" altLang="ja-JP" dirty="0" err="1" smtClean="0"/>
              <a:t>giá</a:t>
            </a:r>
            <a:r>
              <a:rPr lang="en-US" altLang="ja-JP" dirty="0" smtClean="0"/>
              <a:t>”)</a:t>
            </a:r>
          </a:p>
          <a:p>
            <a:pPr algn="just">
              <a:buFontTx/>
              <a:buChar char="-"/>
            </a:pPr>
            <a:r>
              <a:rPr lang="en-US" altLang="ja-JP" dirty="0" err="1" smtClean="0"/>
              <a:t>Công</a:t>
            </a:r>
            <a:r>
              <a:rPr lang="en-US" altLang="ja-JP" dirty="0" smtClean="0"/>
              <a:t> </a:t>
            </a:r>
            <a:r>
              <a:rPr lang="en-US" altLang="ja-JP" dirty="0" err="1" smtClean="0"/>
              <a:t>cụ</a:t>
            </a:r>
            <a:r>
              <a:rPr lang="en-US" altLang="ja-JP" dirty="0" smtClean="0"/>
              <a:t> </a:t>
            </a:r>
            <a:r>
              <a:rPr lang="en-US" altLang="ja-JP" dirty="0" err="1" smtClean="0"/>
              <a:t>lấy</a:t>
            </a:r>
            <a:r>
              <a:rPr lang="en-US" altLang="ja-JP" dirty="0" smtClean="0"/>
              <a:t> ý </a:t>
            </a:r>
            <a:r>
              <a:rPr lang="en-US" altLang="ja-JP" dirty="0" err="1" smtClean="0"/>
              <a:t>kiến</a:t>
            </a:r>
            <a:r>
              <a:rPr lang="en-US" altLang="ja-JP" dirty="0" smtClean="0"/>
              <a:t> </a:t>
            </a:r>
            <a:r>
              <a:rPr lang="en-US" altLang="ja-JP" dirty="0" err="1" smtClean="0"/>
              <a:t>của</a:t>
            </a:r>
            <a:r>
              <a:rPr lang="en-US" altLang="ja-JP" dirty="0" smtClean="0"/>
              <a:t> </a:t>
            </a:r>
            <a:r>
              <a:rPr lang="en-US" altLang="ja-JP" dirty="0" err="1" smtClean="0"/>
              <a:t>giáo</a:t>
            </a:r>
            <a:r>
              <a:rPr lang="en-US" altLang="ja-JP" dirty="0" smtClean="0"/>
              <a:t> </a:t>
            </a:r>
            <a:r>
              <a:rPr lang="en-US" altLang="ja-JP" dirty="0" err="1" smtClean="0"/>
              <a:t>viên</a:t>
            </a:r>
            <a:r>
              <a:rPr lang="en-US" altLang="ja-JP" dirty="0" smtClean="0"/>
              <a:t>, </a:t>
            </a:r>
            <a:r>
              <a:rPr lang="en-US" altLang="ja-JP" dirty="0" err="1" smtClean="0"/>
              <a:t>nhân</a:t>
            </a:r>
            <a:r>
              <a:rPr lang="en-US" altLang="ja-JP" dirty="0" smtClean="0"/>
              <a:t> </a:t>
            </a:r>
            <a:r>
              <a:rPr lang="en-US" altLang="ja-JP" dirty="0" err="1" smtClean="0"/>
              <a:t>viên</a:t>
            </a:r>
            <a:r>
              <a:rPr lang="en-US" altLang="ja-JP" dirty="0" smtClean="0"/>
              <a:t> (</a:t>
            </a:r>
            <a:r>
              <a:rPr lang="en-US" altLang="ja-JP" dirty="0" err="1" smtClean="0"/>
              <a:t>cần</a:t>
            </a:r>
            <a:r>
              <a:rPr lang="en-US" altLang="ja-JP" dirty="0" smtClean="0"/>
              <a:t> </a:t>
            </a:r>
            <a:r>
              <a:rPr lang="en-US" altLang="ja-JP" dirty="0" err="1" smtClean="0"/>
              <a:t>bám</a:t>
            </a:r>
            <a:r>
              <a:rPr lang="en-US" altLang="ja-JP" dirty="0" smtClean="0"/>
              <a:t> </a:t>
            </a:r>
            <a:r>
              <a:rPr lang="en-US" altLang="ja-JP" dirty="0" err="1" smtClean="0"/>
              <a:t>sát</a:t>
            </a:r>
            <a:r>
              <a:rPr lang="en-US" altLang="ja-JP" dirty="0" smtClean="0"/>
              <a:t> </a:t>
            </a:r>
            <a:r>
              <a:rPr lang="en-US" altLang="ja-JP" dirty="0" err="1" smtClean="0"/>
              <a:t>theo</a:t>
            </a:r>
            <a:r>
              <a:rPr lang="en-US" altLang="ja-JP" dirty="0" smtClean="0"/>
              <a:t> </a:t>
            </a:r>
            <a:r>
              <a:rPr lang="en-US" altLang="ja-JP" dirty="0" err="1" smtClean="0"/>
              <a:t>các</a:t>
            </a:r>
            <a:r>
              <a:rPr lang="en-US" altLang="ja-JP" dirty="0" smtClean="0"/>
              <a:t> </a:t>
            </a:r>
            <a:r>
              <a:rPr lang="en-US" altLang="ja-JP" dirty="0" err="1" smtClean="0"/>
              <a:t>tiêu</a:t>
            </a:r>
            <a:r>
              <a:rPr lang="en-US" altLang="ja-JP" dirty="0" smtClean="0"/>
              <a:t> </a:t>
            </a:r>
            <a:r>
              <a:rPr lang="en-US" altLang="ja-JP" dirty="0" err="1" smtClean="0"/>
              <a:t>chuẩn</a:t>
            </a:r>
            <a:r>
              <a:rPr lang="en-US" altLang="ja-JP" dirty="0" smtClean="0"/>
              <a:t>, </a:t>
            </a:r>
            <a:r>
              <a:rPr lang="en-US" altLang="ja-JP" dirty="0" err="1" smtClean="0"/>
              <a:t>tiêu</a:t>
            </a:r>
            <a:r>
              <a:rPr lang="en-US" altLang="ja-JP" dirty="0" smtClean="0"/>
              <a:t> </a:t>
            </a:r>
            <a:r>
              <a:rPr lang="en-US" altLang="ja-JP" dirty="0" err="1" smtClean="0"/>
              <a:t>chí</a:t>
            </a:r>
            <a:r>
              <a:rPr lang="en-US" altLang="ja-JP" dirty="0" smtClean="0"/>
              <a:t>)</a:t>
            </a:r>
          </a:p>
          <a:p>
            <a:pPr marL="0" indent="0" algn="just">
              <a:buNone/>
            </a:pPr>
            <a:r>
              <a:rPr lang="en-US" altLang="ja-JP" dirty="0" smtClean="0"/>
              <a:t>    </a:t>
            </a:r>
            <a:endParaRPr lang="vi-VN" altLang="ja-JP" dirty="0"/>
          </a:p>
          <a:p>
            <a:pPr algn="just"/>
            <a:endParaRPr kumimoji="1" lang="ja-JP" altLang="en-US" dirty="0"/>
          </a:p>
        </p:txBody>
      </p:sp>
    </p:spTree>
    <p:extLst>
      <p:ext uri="{BB962C8B-B14F-4D97-AF65-F5344CB8AC3E}">
        <p14:creationId xmlns:p14="http://schemas.microsoft.com/office/powerpoint/2010/main" val="399032101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1109989" y="1127032"/>
            <a:ext cx="10066496" cy="648072"/>
          </a:xfrm>
          <a:prstGeom prst="rect">
            <a:avLst/>
          </a:prstGeom>
        </p:spPr>
        <p:txBody>
          <a:bodyPr anchor="ctr">
            <a:norm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marL="82296" algn="ctr"/>
            <a:r>
              <a:rPr lang="en-US" altLang="ja-JP" sz="3200" b="1" dirty="0" smtClean="0">
                <a:solidFill>
                  <a:srgbClr val="FF0000"/>
                </a:solidFill>
                <a:latin typeface="Times" pitchFamily="18" charset="0"/>
                <a:cs typeface="Times" pitchFamily="18" charset="0"/>
              </a:rPr>
              <a:t>3. </a:t>
            </a:r>
            <a:r>
              <a:rPr lang="en-US" altLang="ja-JP" sz="3200" b="1" dirty="0" err="1" smtClean="0">
                <a:solidFill>
                  <a:srgbClr val="FF0000"/>
                </a:solidFill>
                <a:latin typeface="Times" pitchFamily="18" charset="0"/>
                <a:cs typeface="Times" pitchFamily="18" charset="0"/>
              </a:rPr>
              <a:t>Xếp</a:t>
            </a:r>
            <a:r>
              <a:rPr lang="en-US" altLang="ja-JP" sz="3200" b="1" dirty="0" smtClean="0">
                <a:solidFill>
                  <a:srgbClr val="FF0000"/>
                </a:solidFill>
                <a:latin typeface="Times" pitchFamily="18" charset="0"/>
                <a:cs typeface="Times" pitchFamily="18" charset="0"/>
              </a:rPr>
              <a:t> </a:t>
            </a:r>
            <a:r>
              <a:rPr lang="en-US" altLang="ja-JP" sz="3200" b="1" dirty="0" err="1" smtClean="0">
                <a:solidFill>
                  <a:srgbClr val="FF0000"/>
                </a:solidFill>
                <a:latin typeface="Times" pitchFamily="18" charset="0"/>
                <a:cs typeface="Times" pitchFamily="18" charset="0"/>
              </a:rPr>
              <a:t>loại</a:t>
            </a:r>
            <a:r>
              <a:rPr lang="en-US" altLang="ja-JP" sz="3200" b="1" dirty="0" smtClean="0">
                <a:solidFill>
                  <a:srgbClr val="FF0000"/>
                </a:solidFill>
                <a:latin typeface="Times" pitchFamily="18" charset="0"/>
                <a:cs typeface="Times" pitchFamily="18" charset="0"/>
              </a:rPr>
              <a:t> </a:t>
            </a:r>
            <a:r>
              <a:rPr lang="en-US" altLang="ja-JP" sz="3200" b="1" dirty="0" err="1" smtClean="0">
                <a:solidFill>
                  <a:srgbClr val="FF0000"/>
                </a:solidFill>
                <a:latin typeface="Times" pitchFamily="18" charset="0"/>
                <a:cs typeface="Times" pitchFamily="18" charset="0"/>
              </a:rPr>
              <a:t>kết</a:t>
            </a:r>
            <a:r>
              <a:rPr lang="en-US" altLang="ja-JP" sz="3200" b="1" dirty="0" smtClean="0">
                <a:solidFill>
                  <a:srgbClr val="FF0000"/>
                </a:solidFill>
                <a:latin typeface="Times" pitchFamily="18" charset="0"/>
                <a:cs typeface="Times" pitchFamily="18" charset="0"/>
              </a:rPr>
              <a:t> </a:t>
            </a:r>
            <a:r>
              <a:rPr lang="en-US" altLang="ja-JP" sz="3200" b="1" dirty="0" err="1" smtClean="0">
                <a:solidFill>
                  <a:srgbClr val="FF0000"/>
                </a:solidFill>
                <a:latin typeface="Times" pitchFamily="18" charset="0"/>
                <a:cs typeface="Times" pitchFamily="18" charset="0"/>
              </a:rPr>
              <a:t>quả</a:t>
            </a:r>
            <a:r>
              <a:rPr lang="en-US" altLang="ja-JP" sz="3200" b="1" dirty="0" smtClean="0">
                <a:solidFill>
                  <a:srgbClr val="FF0000"/>
                </a:solidFill>
                <a:latin typeface="Times" pitchFamily="18" charset="0"/>
                <a:cs typeface="Times" pitchFamily="18" charset="0"/>
              </a:rPr>
              <a:t> </a:t>
            </a:r>
            <a:r>
              <a:rPr lang="en-US" altLang="ja-JP" sz="3200" b="1" dirty="0" err="1" smtClean="0">
                <a:solidFill>
                  <a:srgbClr val="FF0000"/>
                </a:solidFill>
                <a:latin typeface="Times" pitchFamily="18" charset="0"/>
                <a:cs typeface="Times" pitchFamily="18" charset="0"/>
              </a:rPr>
              <a:t>đánh</a:t>
            </a:r>
            <a:r>
              <a:rPr lang="en-US" altLang="ja-JP" sz="3200" b="1" dirty="0" smtClean="0">
                <a:solidFill>
                  <a:srgbClr val="FF0000"/>
                </a:solidFill>
                <a:latin typeface="Times" pitchFamily="18" charset="0"/>
                <a:cs typeface="Times" pitchFamily="18" charset="0"/>
              </a:rPr>
              <a:t> </a:t>
            </a:r>
            <a:r>
              <a:rPr lang="en-US" altLang="ja-JP" sz="3200" b="1" dirty="0" err="1" smtClean="0">
                <a:solidFill>
                  <a:srgbClr val="FF0000"/>
                </a:solidFill>
                <a:latin typeface="Times" pitchFamily="18" charset="0"/>
                <a:cs typeface="Times" pitchFamily="18" charset="0"/>
              </a:rPr>
              <a:t>giá</a:t>
            </a:r>
            <a:endParaRPr lang="en-US" altLang="ja-JP" sz="3200" b="1" dirty="0">
              <a:solidFill>
                <a:srgbClr val="FF0000"/>
              </a:solidFill>
              <a:latin typeface="Times" pitchFamily="18" charset="0"/>
              <a:cs typeface="Times" pitchFamily="18" charset="0"/>
            </a:endParaRPr>
          </a:p>
        </p:txBody>
      </p:sp>
      <p:sp>
        <p:nvSpPr>
          <p:cNvPr id="11" name="Title 1"/>
          <p:cNvSpPr txBox="1">
            <a:spLocks/>
          </p:cNvSpPr>
          <p:nvPr/>
        </p:nvSpPr>
        <p:spPr>
          <a:xfrm>
            <a:off x="1414336" y="-27384"/>
            <a:ext cx="9674219"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dirty="0" smtClean="0">
                <a:solidFill>
                  <a:srgbClr val="C00000"/>
                </a:solidFill>
              </a:rPr>
              <a:t>HƯỚNG DẪN SỬ DỤNG</a:t>
            </a:r>
            <a:br>
              <a:rPr lang="en-US" altLang="ja-JP" sz="2400" b="1" dirty="0" smtClean="0">
                <a:solidFill>
                  <a:srgbClr val="C00000"/>
                </a:solidFill>
              </a:rPr>
            </a:br>
            <a:r>
              <a:rPr lang="en-US" altLang="ja-JP" sz="2400" b="1" dirty="0" smtClean="0">
                <a:solidFill>
                  <a:srgbClr val="C00000"/>
                </a:solidFill>
              </a:rPr>
              <a:t>CHUẨN HIỆU TRƯỞNG CƠ SỞ GIÁO DỤC PHỔ THÔNG</a:t>
            </a:r>
            <a:endParaRPr lang="ja-JP" altLang="en-US" sz="2400" b="1" dirty="0">
              <a:solidFill>
                <a:srgbClr val="C00000"/>
              </a:solidFill>
            </a:endParaRPr>
          </a:p>
        </p:txBody>
      </p:sp>
      <p:cxnSp>
        <p:nvCxnSpPr>
          <p:cNvPr id="12" name="Straight Connector 11"/>
          <p:cNvCxnSpPr/>
          <p:nvPr/>
        </p:nvCxnSpPr>
        <p:spPr>
          <a:xfrm>
            <a:off x="0" y="908720"/>
            <a:ext cx="12192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
        <p:nvSpPr>
          <p:cNvPr id="2" name="Rectangle 2"/>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graphicFrame>
        <p:nvGraphicFramePr>
          <p:cNvPr id="7" name="Diagram 6"/>
          <p:cNvGraphicFramePr/>
          <p:nvPr>
            <p:extLst>
              <p:ext uri="{D42A27DB-BD31-4B8C-83A1-F6EECF244321}">
                <p14:modId xmlns:p14="http://schemas.microsoft.com/office/powerpoint/2010/main" val="294572690"/>
              </p:ext>
            </p:extLst>
          </p:nvPr>
        </p:nvGraphicFramePr>
        <p:xfrm>
          <a:off x="1018864" y="1988840"/>
          <a:ext cx="10465163" cy="43924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3231934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pPr marL="0" indent="0" algn="just">
              <a:buNone/>
            </a:pPr>
            <a:r>
              <a:rPr lang="vi-VN" altLang="ja-JP" b="1" dirty="0"/>
              <a:t>Xếp loại kết quả đánh giá: căn cứ mức đạt được của từng tiêu chí, cụ thể như sau:</a:t>
            </a:r>
            <a:endParaRPr lang="vi-VN" altLang="ja-JP" dirty="0"/>
          </a:p>
          <a:p>
            <a:pPr marL="0" indent="0" algn="just">
              <a:buNone/>
            </a:pPr>
            <a:r>
              <a:rPr lang="vi-VN" altLang="ja-JP" b="1" i="1" dirty="0"/>
              <a:t>a) Đạt chuẩn hiệu trưởng ở mức tốt: </a:t>
            </a:r>
            <a:r>
              <a:rPr lang="vi-VN" altLang="ja-JP" dirty="0"/>
              <a:t>có tất cả các tiêu chí đạt từ mức khá trở lên, tối thiểu </a:t>
            </a:r>
            <a:r>
              <a:rPr lang="vi-VN" altLang="ja-JP" b="1" dirty="0">
                <a:solidFill>
                  <a:srgbClr val="FF0000"/>
                </a:solidFill>
              </a:rPr>
              <a:t>2/3 tiêu chí đạt mức tốt</a:t>
            </a:r>
            <a:r>
              <a:rPr lang="vi-VN" altLang="ja-JP" dirty="0"/>
              <a:t>, trong đó các tiêu chí </a:t>
            </a:r>
            <a:r>
              <a:rPr lang="vi-VN" altLang="ja-JP" b="1" dirty="0">
                <a:solidFill>
                  <a:srgbClr val="FF0000"/>
                </a:solidFill>
              </a:rPr>
              <a:t>1, 2, 4, 5, 6, 8, 10, 12, 13 và 14 </a:t>
            </a:r>
            <a:r>
              <a:rPr lang="vi-VN" altLang="ja-JP" dirty="0"/>
              <a:t>đạt mức tốt;</a:t>
            </a:r>
          </a:p>
          <a:p>
            <a:pPr marL="0" indent="0" algn="just">
              <a:buNone/>
            </a:pPr>
            <a:r>
              <a:rPr lang="vi-VN" altLang="ja-JP" b="1" i="1" dirty="0"/>
              <a:t>b) Đạt chuẩn hiệu trưởng ở mức khá: </a:t>
            </a:r>
            <a:r>
              <a:rPr lang="vi-VN" altLang="ja-JP" dirty="0"/>
              <a:t>có tất cả các tiêu chí đạt từ mức đạt trở lên, tối thiểu </a:t>
            </a:r>
            <a:r>
              <a:rPr lang="vi-VN" altLang="ja-JP" b="1" dirty="0">
                <a:solidFill>
                  <a:srgbClr val="FF0000"/>
                </a:solidFill>
              </a:rPr>
              <a:t>2/3 tiêu chí đạt từ mức khá trở lên</a:t>
            </a:r>
            <a:r>
              <a:rPr lang="vi-VN" altLang="ja-JP" dirty="0"/>
              <a:t>, trong đó các tiêu chí </a:t>
            </a:r>
            <a:r>
              <a:rPr lang="vi-VN" altLang="ja-JP" b="1" dirty="0">
                <a:solidFill>
                  <a:srgbClr val="FF0000"/>
                </a:solidFill>
              </a:rPr>
              <a:t>1, 2, 4, 5, 6, 8, 10, 12, 13 và 14 </a:t>
            </a:r>
            <a:r>
              <a:rPr lang="vi-VN" altLang="ja-JP" dirty="0"/>
              <a:t>đạt từ mức khá trở lên;</a:t>
            </a:r>
          </a:p>
          <a:p>
            <a:pPr marL="0" indent="0" algn="just">
              <a:buNone/>
            </a:pPr>
            <a:r>
              <a:rPr lang="vi-VN" altLang="ja-JP" b="1" i="1" dirty="0"/>
              <a:t>c) Đạt chuẩn hiệu trưởng: </a:t>
            </a:r>
            <a:r>
              <a:rPr lang="vi-VN" altLang="ja-JP" dirty="0"/>
              <a:t>có tối thiểu </a:t>
            </a:r>
            <a:r>
              <a:rPr lang="vi-VN" altLang="ja-JP" b="1" dirty="0">
                <a:solidFill>
                  <a:srgbClr val="FF0000"/>
                </a:solidFill>
              </a:rPr>
              <a:t>2/3 tiêu chí đạt từ mức đạt trở lên</a:t>
            </a:r>
            <a:r>
              <a:rPr lang="vi-VN" altLang="ja-JP" dirty="0"/>
              <a:t>, trong đó các tiêu chí </a:t>
            </a:r>
            <a:r>
              <a:rPr lang="vi-VN" altLang="ja-JP" b="1" dirty="0">
                <a:solidFill>
                  <a:srgbClr val="FF0000"/>
                </a:solidFill>
              </a:rPr>
              <a:t>1, 2, 4, 5, 6, 8, 10, 12, 13 và 14 </a:t>
            </a:r>
            <a:r>
              <a:rPr lang="vi-VN" altLang="ja-JP" dirty="0"/>
              <a:t>đạt từ mức đạt trở lên;</a:t>
            </a:r>
          </a:p>
          <a:p>
            <a:pPr marL="0" indent="0" algn="just">
              <a:buNone/>
            </a:pPr>
            <a:r>
              <a:rPr lang="vi-VN" altLang="ja-JP" b="1" i="1" dirty="0"/>
              <a:t>d) Chưa đạt chuẩn hiệu trưởng: </a:t>
            </a:r>
            <a:r>
              <a:rPr lang="vi-VN" altLang="ja-JP" dirty="0"/>
              <a:t>có </a:t>
            </a:r>
            <a:r>
              <a:rPr lang="vi-VN" altLang="ja-JP" b="1" dirty="0">
                <a:solidFill>
                  <a:srgbClr val="FF0000"/>
                </a:solidFill>
              </a:rPr>
              <a:t>trên 1/3 tiêu chí được đánh giá chưa</a:t>
            </a:r>
            <a:r>
              <a:rPr lang="vi-VN" altLang="ja-JP" dirty="0"/>
              <a:t> đạt hoặc có </a:t>
            </a:r>
            <a:r>
              <a:rPr lang="vi-VN" altLang="ja-JP" b="1" dirty="0">
                <a:solidFill>
                  <a:srgbClr val="FF0000"/>
                </a:solidFill>
              </a:rPr>
              <a:t>tối thiểu 01 (một) tiêu chí </a:t>
            </a:r>
            <a:r>
              <a:rPr lang="vi-VN" altLang="ja-JP" dirty="0"/>
              <a:t>trong số các tiêu chí 1</a:t>
            </a:r>
            <a:r>
              <a:rPr lang="vi-VN" altLang="ja-JP" b="1" dirty="0">
                <a:solidFill>
                  <a:srgbClr val="FF0000"/>
                </a:solidFill>
              </a:rPr>
              <a:t>, 2, 4, 5, 6, 8, 10, 12, 13 và 14 </a:t>
            </a:r>
            <a:r>
              <a:rPr lang="vi-VN" altLang="ja-JP" dirty="0"/>
              <a:t>được đánh giá chưa đạt (tiêu chí được đánh giá </a:t>
            </a:r>
            <a:r>
              <a:rPr lang="vi-VN" altLang="ja-JP" b="1" dirty="0">
                <a:solidFill>
                  <a:srgbClr val="FF0000"/>
                </a:solidFill>
              </a:rPr>
              <a:t>chưa đạt </a:t>
            </a:r>
            <a:r>
              <a:rPr lang="vi-VN" altLang="ja-JP" dirty="0"/>
              <a:t>khi không đáp ứng yêu cầu mức đạt của tiêu chí)</a:t>
            </a:r>
          </a:p>
          <a:p>
            <a:pPr algn="just"/>
            <a:endParaRPr kumimoji="1" lang="ja-JP" altLang="en-US" dirty="0"/>
          </a:p>
        </p:txBody>
      </p:sp>
      <p:sp>
        <p:nvSpPr>
          <p:cNvPr id="4" name="Title 1"/>
          <p:cNvSpPr txBox="1">
            <a:spLocks/>
          </p:cNvSpPr>
          <p:nvPr/>
        </p:nvSpPr>
        <p:spPr>
          <a:xfrm>
            <a:off x="1109989" y="1127032"/>
            <a:ext cx="10066496" cy="648072"/>
          </a:xfrm>
          <a:prstGeom prst="rect">
            <a:avLst/>
          </a:prstGeom>
        </p:spPr>
        <p:txBody>
          <a:bodyPr anchor="ctr">
            <a:norm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marL="82296" algn="ctr"/>
            <a:r>
              <a:rPr lang="en-US" altLang="ja-JP" sz="3200" b="1" dirty="0" smtClean="0">
                <a:solidFill>
                  <a:srgbClr val="FF0000"/>
                </a:solidFill>
                <a:latin typeface="Times" pitchFamily="18" charset="0"/>
                <a:cs typeface="Times" pitchFamily="18" charset="0"/>
              </a:rPr>
              <a:t>3. </a:t>
            </a:r>
            <a:r>
              <a:rPr lang="en-US" altLang="ja-JP" sz="3200" b="1" dirty="0" err="1" smtClean="0">
                <a:solidFill>
                  <a:srgbClr val="FF0000"/>
                </a:solidFill>
                <a:latin typeface="Times" pitchFamily="18" charset="0"/>
                <a:cs typeface="Times" pitchFamily="18" charset="0"/>
              </a:rPr>
              <a:t>Xếp</a:t>
            </a:r>
            <a:r>
              <a:rPr lang="en-US" altLang="ja-JP" sz="3200" b="1" dirty="0" smtClean="0">
                <a:solidFill>
                  <a:srgbClr val="FF0000"/>
                </a:solidFill>
                <a:latin typeface="Times" pitchFamily="18" charset="0"/>
                <a:cs typeface="Times" pitchFamily="18" charset="0"/>
              </a:rPr>
              <a:t> </a:t>
            </a:r>
            <a:r>
              <a:rPr lang="en-US" altLang="ja-JP" sz="3200" b="1" dirty="0" err="1" smtClean="0">
                <a:solidFill>
                  <a:srgbClr val="FF0000"/>
                </a:solidFill>
                <a:latin typeface="Times" pitchFamily="18" charset="0"/>
                <a:cs typeface="Times" pitchFamily="18" charset="0"/>
              </a:rPr>
              <a:t>loại</a:t>
            </a:r>
            <a:r>
              <a:rPr lang="en-US" altLang="ja-JP" sz="3200" b="1" dirty="0" smtClean="0">
                <a:solidFill>
                  <a:srgbClr val="FF0000"/>
                </a:solidFill>
                <a:latin typeface="Times" pitchFamily="18" charset="0"/>
                <a:cs typeface="Times" pitchFamily="18" charset="0"/>
              </a:rPr>
              <a:t> </a:t>
            </a:r>
            <a:r>
              <a:rPr lang="en-US" altLang="ja-JP" sz="3200" b="1" dirty="0" err="1" smtClean="0">
                <a:solidFill>
                  <a:srgbClr val="FF0000"/>
                </a:solidFill>
                <a:latin typeface="Times" pitchFamily="18" charset="0"/>
                <a:cs typeface="Times" pitchFamily="18" charset="0"/>
              </a:rPr>
              <a:t>kết</a:t>
            </a:r>
            <a:r>
              <a:rPr lang="en-US" altLang="ja-JP" sz="3200" b="1" dirty="0" smtClean="0">
                <a:solidFill>
                  <a:srgbClr val="FF0000"/>
                </a:solidFill>
                <a:latin typeface="Times" pitchFamily="18" charset="0"/>
                <a:cs typeface="Times" pitchFamily="18" charset="0"/>
              </a:rPr>
              <a:t> </a:t>
            </a:r>
            <a:r>
              <a:rPr lang="en-US" altLang="ja-JP" sz="3200" b="1" dirty="0" err="1" smtClean="0">
                <a:solidFill>
                  <a:srgbClr val="FF0000"/>
                </a:solidFill>
                <a:latin typeface="Times" pitchFamily="18" charset="0"/>
                <a:cs typeface="Times" pitchFamily="18" charset="0"/>
              </a:rPr>
              <a:t>quả</a:t>
            </a:r>
            <a:r>
              <a:rPr lang="en-US" altLang="ja-JP" sz="3200" b="1" dirty="0" smtClean="0">
                <a:solidFill>
                  <a:srgbClr val="FF0000"/>
                </a:solidFill>
                <a:latin typeface="Times" pitchFamily="18" charset="0"/>
                <a:cs typeface="Times" pitchFamily="18" charset="0"/>
              </a:rPr>
              <a:t> </a:t>
            </a:r>
            <a:r>
              <a:rPr lang="en-US" altLang="ja-JP" sz="3200" b="1" dirty="0" err="1" smtClean="0">
                <a:solidFill>
                  <a:srgbClr val="FF0000"/>
                </a:solidFill>
                <a:latin typeface="Times" pitchFamily="18" charset="0"/>
                <a:cs typeface="Times" pitchFamily="18" charset="0"/>
              </a:rPr>
              <a:t>đánh</a:t>
            </a:r>
            <a:r>
              <a:rPr lang="en-US" altLang="ja-JP" sz="3200" b="1" dirty="0" smtClean="0">
                <a:solidFill>
                  <a:srgbClr val="FF0000"/>
                </a:solidFill>
                <a:latin typeface="Times" pitchFamily="18" charset="0"/>
                <a:cs typeface="Times" pitchFamily="18" charset="0"/>
              </a:rPr>
              <a:t> </a:t>
            </a:r>
            <a:r>
              <a:rPr lang="en-US" altLang="ja-JP" sz="3200" b="1" dirty="0" err="1" smtClean="0">
                <a:solidFill>
                  <a:srgbClr val="FF0000"/>
                </a:solidFill>
                <a:latin typeface="Times" pitchFamily="18" charset="0"/>
                <a:cs typeface="Times" pitchFamily="18" charset="0"/>
              </a:rPr>
              <a:t>giá</a:t>
            </a:r>
            <a:endParaRPr lang="en-US" altLang="ja-JP" sz="3200" b="1" dirty="0">
              <a:solidFill>
                <a:srgbClr val="FF0000"/>
              </a:solidFill>
              <a:latin typeface="Times" pitchFamily="18" charset="0"/>
              <a:cs typeface="Times" pitchFamily="18" charset="0"/>
            </a:endParaRPr>
          </a:p>
        </p:txBody>
      </p:sp>
      <p:sp>
        <p:nvSpPr>
          <p:cNvPr id="5" name="Title 1"/>
          <p:cNvSpPr txBox="1">
            <a:spLocks/>
          </p:cNvSpPr>
          <p:nvPr/>
        </p:nvSpPr>
        <p:spPr>
          <a:xfrm>
            <a:off x="1414336" y="-27384"/>
            <a:ext cx="9674219"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dirty="0" smtClean="0">
                <a:solidFill>
                  <a:srgbClr val="C00000"/>
                </a:solidFill>
              </a:rPr>
              <a:t>HƯỚNG DẪN SỬ DỤNG</a:t>
            </a:r>
            <a:br>
              <a:rPr lang="en-US" altLang="ja-JP" sz="2400" b="1" dirty="0" smtClean="0">
                <a:solidFill>
                  <a:srgbClr val="C00000"/>
                </a:solidFill>
              </a:rPr>
            </a:br>
            <a:r>
              <a:rPr lang="en-US" altLang="ja-JP" sz="2400" b="1" dirty="0" smtClean="0">
                <a:solidFill>
                  <a:srgbClr val="C00000"/>
                </a:solidFill>
              </a:rPr>
              <a:t>CHUẨN HIỆU TRƯỞNG CƠ SỞ GIÁO DỤC PHỔ THÔNG</a:t>
            </a:r>
            <a:endParaRPr lang="ja-JP" altLang="en-US" sz="2400" b="1" dirty="0">
              <a:solidFill>
                <a:srgbClr val="C00000"/>
              </a:solidFill>
            </a:endParaRPr>
          </a:p>
        </p:txBody>
      </p:sp>
      <p:cxnSp>
        <p:nvCxnSpPr>
          <p:cNvPr id="6" name="Straight Connector 5"/>
          <p:cNvCxnSpPr/>
          <p:nvPr/>
        </p:nvCxnSpPr>
        <p:spPr>
          <a:xfrm>
            <a:off x="0" y="908720"/>
            <a:ext cx="12192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0646732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1109989" y="1127032"/>
            <a:ext cx="10066496" cy="648072"/>
          </a:xfrm>
          <a:prstGeom prst="rect">
            <a:avLst/>
          </a:prstGeom>
        </p:spPr>
        <p:txBody>
          <a:bodyPr anchor="ctr">
            <a:norm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marL="82296" algn="ctr"/>
            <a:r>
              <a:rPr lang="en-US" altLang="ja-JP" sz="3200" b="1" dirty="0" smtClean="0">
                <a:solidFill>
                  <a:srgbClr val="FF0000"/>
                </a:solidFill>
                <a:latin typeface="Times" pitchFamily="18" charset="0"/>
                <a:cs typeface="Times" pitchFamily="18" charset="0"/>
              </a:rPr>
              <a:t>4. Chu </a:t>
            </a:r>
            <a:r>
              <a:rPr lang="en-US" altLang="ja-JP" sz="3200" b="1" dirty="0" err="1" smtClean="0">
                <a:solidFill>
                  <a:srgbClr val="FF0000"/>
                </a:solidFill>
                <a:latin typeface="Times" pitchFamily="18" charset="0"/>
                <a:cs typeface="Times" pitchFamily="18" charset="0"/>
              </a:rPr>
              <a:t>kỳ</a:t>
            </a:r>
            <a:r>
              <a:rPr lang="en-US" altLang="ja-JP" sz="3200" b="1" dirty="0" smtClean="0">
                <a:solidFill>
                  <a:srgbClr val="FF0000"/>
                </a:solidFill>
                <a:latin typeface="Times" pitchFamily="18" charset="0"/>
                <a:cs typeface="Times" pitchFamily="18" charset="0"/>
              </a:rPr>
              <a:t> </a:t>
            </a:r>
            <a:r>
              <a:rPr lang="en-US" altLang="ja-JP" sz="3200" b="1" dirty="0" err="1" smtClean="0">
                <a:solidFill>
                  <a:srgbClr val="FF0000"/>
                </a:solidFill>
                <a:latin typeface="Times" pitchFamily="18" charset="0"/>
                <a:cs typeface="Times" pitchFamily="18" charset="0"/>
              </a:rPr>
              <a:t>đánh</a:t>
            </a:r>
            <a:r>
              <a:rPr lang="en-US" altLang="ja-JP" sz="3200" b="1" dirty="0" smtClean="0">
                <a:solidFill>
                  <a:srgbClr val="FF0000"/>
                </a:solidFill>
                <a:latin typeface="Times" pitchFamily="18" charset="0"/>
                <a:cs typeface="Times" pitchFamily="18" charset="0"/>
              </a:rPr>
              <a:t> </a:t>
            </a:r>
            <a:r>
              <a:rPr lang="en-US" altLang="ja-JP" sz="3200" b="1" dirty="0" err="1" smtClean="0">
                <a:solidFill>
                  <a:srgbClr val="FF0000"/>
                </a:solidFill>
                <a:latin typeface="Times" pitchFamily="18" charset="0"/>
                <a:cs typeface="Times" pitchFamily="18" charset="0"/>
              </a:rPr>
              <a:t>giá</a:t>
            </a:r>
            <a:endParaRPr lang="en-US" altLang="ja-JP" sz="3200" b="1" dirty="0">
              <a:solidFill>
                <a:srgbClr val="FF0000"/>
              </a:solidFill>
              <a:latin typeface="Times" pitchFamily="18" charset="0"/>
              <a:cs typeface="Times" pitchFamily="18" charset="0"/>
            </a:endParaRPr>
          </a:p>
        </p:txBody>
      </p:sp>
      <p:sp>
        <p:nvSpPr>
          <p:cNvPr id="11" name="Title 1"/>
          <p:cNvSpPr txBox="1">
            <a:spLocks/>
          </p:cNvSpPr>
          <p:nvPr/>
        </p:nvSpPr>
        <p:spPr>
          <a:xfrm>
            <a:off x="1414336" y="-27384"/>
            <a:ext cx="9674219"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dirty="0" smtClean="0">
                <a:solidFill>
                  <a:srgbClr val="C00000"/>
                </a:solidFill>
              </a:rPr>
              <a:t>HƯỚNG DẪN SỬ DỤNG</a:t>
            </a:r>
            <a:br>
              <a:rPr lang="en-US" altLang="ja-JP" sz="2400" b="1" dirty="0" smtClean="0">
                <a:solidFill>
                  <a:srgbClr val="C00000"/>
                </a:solidFill>
              </a:rPr>
            </a:br>
            <a:r>
              <a:rPr lang="en-US" altLang="ja-JP" sz="2400" b="1" dirty="0" smtClean="0">
                <a:solidFill>
                  <a:srgbClr val="C00000"/>
                </a:solidFill>
              </a:rPr>
              <a:t>CHUẨN HIỆU TRƯỞNG CƠ SỞ GIÁO DỤC PHỔ THÔNG</a:t>
            </a:r>
            <a:endParaRPr lang="ja-JP" altLang="en-US" sz="2400" b="1" dirty="0">
              <a:solidFill>
                <a:srgbClr val="C00000"/>
              </a:solidFill>
            </a:endParaRPr>
          </a:p>
        </p:txBody>
      </p:sp>
      <p:cxnSp>
        <p:nvCxnSpPr>
          <p:cNvPr id="12" name="Straight Connector 11"/>
          <p:cNvCxnSpPr/>
          <p:nvPr/>
        </p:nvCxnSpPr>
        <p:spPr>
          <a:xfrm>
            <a:off x="0" y="908720"/>
            <a:ext cx="12192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91531" y="1963704"/>
            <a:ext cx="10375984" cy="41764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7800268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1390651" y="881063"/>
            <a:ext cx="9889067"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
        <p:nvSpPr>
          <p:cNvPr id="31747" name="Title 1"/>
          <p:cNvSpPr>
            <a:spLocks noGrp="1"/>
          </p:cNvSpPr>
          <p:nvPr>
            <p:ph type="title"/>
          </p:nvPr>
        </p:nvSpPr>
        <p:spPr>
          <a:xfrm>
            <a:off x="1968500" y="68263"/>
            <a:ext cx="9673167" cy="792162"/>
          </a:xfrm>
        </p:spPr>
        <p:txBody>
          <a:bodyPr>
            <a:normAutofit fontScale="90000"/>
          </a:bodyPr>
          <a:lstStyle/>
          <a:p>
            <a:r>
              <a:rPr lang="en-US" altLang="ja-JP" sz="2400" dirty="0" smtClean="0">
                <a:latin typeface="Times New Roman" pitchFamily="18" charset="0"/>
                <a:ea typeface="MS PGothic" pitchFamily="34" charset="-128"/>
                <a:cs typeface="Times New Roman" pitchFamily="18" charset="0"/>
              </a:rPr>
              <a:t>HƯỚNG DẪN TRIỂN KHAI CHUẨN HIỆU TRƯỞNG </a:t>
            </a:r>
            <a:r>
              <a:rPr lang="en-US" altLang="ja-JP" sz="2400" dirty="0" smtClean="0">
                <a:latin typeface="Times New Roman" pitchFamily="18" charset="0"/>
                <a:ea typeface="MS PGothic" pitchFamily="34" charset="-128"/>
                <a:cs typeface="Times New Roman" pitchFamily="18" charset="0"/>
              </a:rPr>
              <a:t/>
            </a:r>
            <a:br>
              <a:rPr lang="en-US" altLang="ja-JP" sz="2400" dirty="0" smtClean="0">
                <a:latin typeface="Times New Roman" pitchFamily="18" charset="0"/>
                <a:ea typeface="MS PGothic" pitchFamily="34" charset="-128"/>
                <a:cs typeface="Times New Roman" pitchFamily="18" charset="0"/>
              </a:rPr>
            </a:br>
            <a:r>
              <a:rPr lang="en-US" altLang="ja-JP" sz="2400" dirty="0" smtClean="0">
                <a:latin typeface="Times New Roman" pitchFamily="18" charset="0"/>
                <a:ea typeface="MS PGothic" pitchFamily="34" charset="-128"/>
                <a:cs typeface="Times New Roman" pitchFamily="18" charset="0"/>
              </a:rPr>
              <a:t>CƠ </a:t>
            </a:r>
            <a:r>
              <a:rPr lang="en-US" altLang="ja-JP" sz="2400" dirty="0" smtClean="0">
                <a:latin typeface="Times New Roman" pitchFamily="18" charset="0"/>
                <a:ea typeface="MS PGothic" pitchFamily="34" charset="-128"/>
                <a:cs typeface="Times New Roman" pitchFamily="18" charset="0"/>
              </a:rPr>
              <a:t>SỞ GIÁO DỤC PHỔ THÔNG</a:t>
            </a:r>
            <a:endParaRPr kumimoji="1" lang="ja-JP" altLang="en-US" sz="2400" dirty="0" smtClean="0">
              <a:latin typeface="Times New Roman" pitchFamily="18" charset="0"/>
              <a:ea typeface="MS PGothic" pitchFamily="34" charset="-128"/>
              <a:cs typeface="Times New Roman" pitchFamily="18" charset="0"/>
            </a:endParaRPr>
          </a:p>
        </p:txBody>
      </p:sp>
      <p:sp>
        <p:nvSpPr>
          <p:cNvPr id="10" name="Title 1"/>
          <p:cNvSpPr txBox="1">
            <a:spLocks/>
          </p:cNvSpPr>
          <p:nvPr/>
        </p:nvSpPr>
        <p:spPr>
          <a:xfrm>
            <a:off x="1536700" y="998538"/>
            <a:ext cx="10066867" cy="649287"/>
          </a:xfrm>
          <a:prstGeom prst="rect">
            <a:avLst/>
          </a:prstGeom>
        </p:spPr>
        <p:txBody>
          <a:bodyPr anchor="ctr">
            <a:normAutofit/>
          </a:bodyPr>
          <a:lstStyle>
            <a:lvl1pPr marL="80963">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kumimoji="1" lang="en-US" altLang="ja-JP" sz="2800" b="1" dirty="0" smtClean="0">
              <a:solidFill>
                <a:srgbClr val="FF0000"/>
              </a:solidFill>
              <a:effectLst>
                <a:outerShdw blurRad="38100" dist="38100" dir="2700000" algn="tl">
                  <a:srgbClr val="000000"/>
                </a:outerShdw>
              </a:effectLst>
              <a:latin typeface="Times" panose="02020603050405020304" pitchFamily="18" charset="0"/>
              <a:ea typeface="MS PGothic" panose="020B0600070205080204" pitchFamily="34" charset="-128"/>
              <a:cs typeface="Times" panose="02020603050405020304" pitchFamily="18" charset="0"/>
            </a:endParaRPr>
          </a:p>
        </p:txBody>
      </p:sp>
      <p:sp>
        <p:nvSpPr>
          <p:cNvPr id="31749" name="Rectangle 1"/>
          <p:cNvSpPr>
            <a:spLocks noChangeArrowheads="1"/>
          </p:cNvSpPr>
          <p:nvPr/>
        </p:nvSpPr>
        <p:spPr bwMode="auto">
          <a:xfrm>
            <a:off x="1066800" y="1612383"/>
            <a:ext cx="10384367"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82296" algn="ctr"/>
            <a:r>
              <a:rPr lang="en-US" altLang="ja-JP" sz="2400" b="1" dirty="0">
                <a:solidFill>
                  <a:srgbClr val="FF0000"/>
                </a:solidFill>
                <a:latin typeface="Times" pitchFamily="18" charset="0"/>
                <a:cs typeface="Times" pitchFamily="18" charset="0"/>
              </a:rPr>
              <a:t>5. </a:t>
            </a:r>
            <a:r>
              <a:rPr lang="en-US" altLang="ja-JP" sz="2400" b="1" dirty="0" err="1">
                <a:solidFill>
                  <a:srgbClr val="FF0000"/>
                </a:solidFill>
                <a:latin typeface="Times" pitchFamily="18" charset="0"/>
                <a:cs typeface="Times" pitchFamily="18" charset="0"/>
              </a:rPr>
              <a:t>Thẩm</a:t>
            </a:r>
            <a:r>
              <a:rPr lang="en-US" altLang="ja-JP" sz="2400" b="1" dirty="0">
                <a:solidFill>
                  <a:srgbClr val="FF0000"/>
                </a:solidFill>
                <a:latin typeface="Times" pitchFamily="18" charset="0"/>
                <a:cs typeface="Times" pitchFamily="18" charset="0"/>
              </a:rPr>
              <a:t> </a:t>
            </a:r>
            <a:r>
              <a:rPr lang="en-US" altLang="ja-JP" sz="2400" b="1" dirty="0" err="1">
                <a:solidFill>
                  <a:srgbClr val="FF0000"/>
                </a:solidFill>
                <a:latin typeface="Times" pitchFamily="18" charset="0"/>
                <a:cs typeface="Times" pitchFamily="18" charset="0"/>
              </a:rPr>
              <a:t>quyền</a:t>
            </a:r>
            <a:r>
              <a:rPr lang="en-US" altLang="ja-JP" sz="2400" b="1" dirty="0">
                <a:solidFill>
                  <a:srgbClr val="FF0000"/>
                </a:solidFill>
                <a:latin typeface="Times" pitchFamily="18" charset="0"/>
                <a:cs typeface="Times" pitchFamily="18" charset="0"/>
              </a:rPr>
              <a:t> </a:t>
            </a:r>
            <a:r>
              <a:rPr lang="en-US" altLang="ja-JP" sz="2400" b="1" dirty="0" err="1">
                <a:solidFill>
                  <a:srgbClr val="FF0000"/>
                </a:solidFill>
                <a:latin typeface="Times" pitchFamily="18" charset="0"/>
                <a:cs typeface="Times" pitchFamily="18" charset="0"/>
              </a:rPr>
              <a:t>đánh</a:t>
            </a:r>
            <a:r>
              <a:rPr lang="en-US" altLang="ja-JP" sz="2400" b="1" dirty="0">
                <a:solidFill>
                  <a:srgbClr val="FF0000"/>
                </a:solidFill>
                <a:latin typeface="Times" pitchFamily="18" charset="0"/>
                <a:cs typeface="Times" pitchFamily="18" charset="0"/>
              </a:rPr>
              <a:t> </a:t>
            </a:r>
            <a:r>
              <a:rPr lang="en-US" altLang="ja-JP" sz="2400" b="1" dirty="0" err="1">
                <a:solidFill>
                  <a:srgbClr val="FF0000"/>
                </a:solidFill>
                <a:latin typeface="Times" pitchFamily="18" charset="0"/>
                <a:cs typeface="Times" pitchFamily="18" charset="0"/>
              </a:rPr>
              <a:t>giá</a:t>
            </a:r>
            <a:endParaRPr lang="en-US" altLang="ja-JP" sz="2400" b="1" dirty="0">
              <a:solidFill>
                <a:srgbClr val="FF0000"/>
              </a:solidFill>
              <a:latin typeface="Times" pitchFamily="18" charset="0"/>
              <a:cs typeface="Times" pitchFamily="18" charset="0"/>
            </a:endParaRPr>
          </a:p>
          <a:p>
            <a:pPr algn="just">
              <a:lnSpc>
                <a:spcPct val="150000"/>
              </a:lnSpc>
            </a:pPr>
            <a:r>
              <a:rPr lang="en-US" altLang="ja-JP" sz="2000" b="1" dirty="0" smtClean="0">
                <a:latin typeface="Times" pitchFamily="18" charset="0"/>
                <a:ea typeface="MS PGothic" pitchFamily="34" charset="-128"/>
                <a:cs typeface="Times" pitchFamily="18" charset="0"/>
              </a:rPr>
              <a:t>- </a:t>
            </a:r>
            <a:r>
              <a:rPr lang="en-US" altLang="ja-JP" sz="2000" b="1" dirty="0" err="1">
                <a:latin typeface="Times" pitchFamily="18" charset="0"/>
                <a:ea typeface="MS PGothic" pitchFamily="34" charset="-128"/>
                <a:cs typeface="Times" pitchFamily="18" charset="0"/>
              </a:rPr>
              <a:t>Trưởng</a:t>
            </a:r>
            <a:r>
              <a:rPr lang="en-US" altLang="ja-JP" sz="2000" b="1" dirty="0">
                <a:latin typeface="Times" pitchFamily="18" charset="0"/>
                <a:ea typeface="MS PGothic" pitchFamily="34" charset="-128"/>
                <a:cs typeface="Times" pitchFamily="18" charset="0"/>
              </a:rPr>
              <a:t> </a:t>
            </a:r>
            <a:r>
              <a:rPr lang="en-US" altLang="ja-JP" sz="2000" b="1" dirty="0" err="1">
                <a:latin typeface="Times" pitchFamily="18" charset="0"/>
                <a:ea typeface="MS PGothic" pitchFamily="34" charset="-128"/>
                <a:cs typeface="Times" pitchFamily="18" charset="0"/>
              </a:rPr>
              <a:t>phòng</a:t>
            </a:r>
            <a:r>
              <a:rPr lang="en-US" altLang="ja-JP" sz="2000" b="1" dirty="0">
                <a:latin typeface="Times" pitchFamily="18" charset="0"/>
                <a:ea typeface="MS PGothic" pitchFamily="34" charset="-128"/>
                <a:cs typeface="Times" pitchFamily="18" charset="0"/>
              </a:rPr>
              <a:t> GD&amp;ĐT </a:t>
            </a:r>
            <a:r>
              <a:rPr lang="en-US" altLang="ja-JP" sz="2000" b="1" dirty="0" err="1">
                <a:latin typeface="Times" pitchFamily="18" charset="0"/>
                <a:ea typeface="MS PGothic" pitchFamily="34" charset="-128"/>
                <a:cs typeface="Times" pitchFamily="18" charset="0"/>
              </a:rPr>
              <a:t>chủ</a:t>
            </a:r>
            <a:r>
              <a:rPr lang="en-US" altLang="ja-JP" sz="2000" b="1" dirty="0">
                <a:latin typeface="Times" pitchFamily="18" charset="0"/>
                <a:ea typeface="MS PGothic" pitchFamily="34" charset="-128"/>
                <a:cs typeface="Times" pitchFamily="18" charset="0"/>
              </a:rPr>
              <a:t> </a:t>
            </a:r>
            <a:r>
              <a:rPr lang="en-US" altLang="ja-JP" sz="2000" b="1" dirty="0" err="1">
                <a:latin typeface="Times" pitchFamily="18" charset="0"/>
                <a:ea typeface="MS PGothic" pitchFamily="34" charset="-128"/>
                <a:cs typeface="Times" pitchFamily="18" charset="0"/>
              </a:rPr>
              <a:t>trì</a:t>
            </a:r>
            <a:r>
              <a:rPr lang="en-US" altLang="ja-JP" sz="2000" b="1" dirty="0">
                <a:latin typeface="Times" pitchFamily="18" charset="0"/>
                <a:ea typeface="MS PGothic" pitchFamily="34" charset="-128"/>
                <a:cs typeface="Times" pitchFamily="18" charset="0"/>
              </a:rPr>
              <a:t> </a:t>
            </a:r>
            <a:r>
              <a:rPr lang="en-US" altLang="ja-JP" sz="2000" b="1" dirty="0" err="1">
                <a:latin typeface="Times" pitchFamily="18" charset="0"/>
                <a:ea typeface="MS PGothic" pitchFamily="34" charset="-128"/>
                <a:cs typeface="Times" pitchFamily="18" charset="0"/>
              </a:rPr>
              <a:t>đánh</a:t>
            </a:r>
            <a:r>
              <a:rPr lang="en-US" altLang="ja-JP" sz="2000" b="1" dirty="0">
                <a:latin typeface="Times" pitchFamily="18" charset="0"/>
                <a:ea typeface="MS PGothic" pitchFamily="34" charset="-128"/>
                <a:cs typeface="Times" pitchFamily="18" charset="0"/>
              </a:rPr>
              <a:t> </a:t>
            </a:r>
            <a:r>
              <a:rPr lang="en-US" altLang="ja-JP" sz="2000" b="1" dirty="0" err="1">
                <a:latin typeface="Times" pitchFamily="18" charset="0"/>
                <a:ea typeface="MS PGothic" pitchFamily="34" charset="-128"/>
                <a:cs typeface="Times" pitchFamily="18" charset="0"/>
              </a:rPr>
              <a:t>giá</a:t>
            </a:r>
            <a:r>
              <a:rPr lang="en-US" altLang="ja-JP" sz="2000" b="1" dirty="0">
                <a:latin typeface="Times" pitchFamily="18" charset="0"/>
                <a:ea typeface="MS PGothic" pitchFamily="34" charset="-128"/>
                <a:cs typeface="Times" pitchFamily="18" charset="0"/>
              </a:rPr>
              <a:t>: </a:t>
            </a:r>
            <a:r>
              <a:rPr lang="en-US" altLang="ja-JP" sz="2000" dirty="0" err="1">
                <a:latin typeface="Times" pitchFamily="18" charset="0"/>
                <a:ea typeface="MS PGothic" pitchFamily="34" charset="-128"/>
                <a:cs typeface="Times" pitchFamily="18" charset="0"/>
              </a:rPr>
              <a:t>Hiệu</a:t>
            </a:r>
            <a:r>
              <a:rPr lang="en-US" altLang="ja-JP" sz="2000" dirty="0">
                <a:latin typeface="Times" pitchFamily="18" charset="0"/>
                <a:ea typeface="MS PGothic" pitchFamily="34" charset="-128"/>
                <a:cs typeface="Times" pitchFamily="18" charset="0"/>
              </a:rPr>
              <a:t> </a:t>
            </a:r>
            <a:r>
              <a:rPr lang="en-US" altLang="ja-JP" sz="2000" dirty="0" err="1">
                <a:latin typeface="Times" pitchFamily="18" charset="0"/>
                <a:ea typeface="MS PGothic" pitchFamily="34" charset="-128"/>
                <a:cs typeface="Times" pitchFamily="18" charset="0"/>
              </a:rPr>
              <a:t>trưởng</a:t>
            </a:r>
            <a:r>
              <a:rPr lang="en-US" altLang="ja-JP" sz="2000" dirty="0">
                <a:latin typeface="Times" pitchFamily="18" charset="0"/>
                <a:ea typeface="MS PGothic" pitchFamily="34" charset="-128"/>
                <a:cs typeface="Times" pitchFamily="18" charset="0"/>
              </a:rPr>
              <a:t> </a:t>
            </a:r>
            <a:r>
              <a:rPr lang="en-US" altLang="ja-JP" sz="2000" dirty="0" err="1">
                <a:latin typeface="Times" pitchFamily="18" charset="0"/>
                <a:ea typeface="MS PGothic" pitchFamily="34" charset="-128"/>
                <a:cs typeface="Times" pitchFamily="18" charset="0"/>
              </a:rPr>
              <a:t>trường</a:t>
            </a:r>
            <a:r>
              <a:rPr lang="en-US" altLang="ja-JP" sz="2000" dirty="0">
                <a:latin typeface="Times" pitchFamily="18" charset="0"/>
                <a:ea typeface="MS PGothic" pitchFamily="34" charset="-128"/>
                <a:cs typeface="Times" pitchFamily="18" charset="0"/>
              </a:rPr>
              <a:t> TH, THCS, PT </a:t>
            </a:r>
            <a:r>
              <a:rPr lang="en-US" altLang="ja-JP" sz="2000" dirty="0" err="1">
                <a:latin typeface="Times" pitchFamily="18" charset="0"/>
                <a:ea typeface="MS PGothic" pitchFamily="34" charset="-128"/>
                <a:cs typeface="Times" pitchFamily="18" charset="0"/>
              </a:rPr>
              <a:t>có</a:t>
            </a:r>
            <a:r>
              <a:rPr lang="en-US" altLang="ja-JP" sz="2000" dirty="0">
                <a:latin typeface="Times" pitchFamily="18" charset="0"/>
                <a:ea typeface="MS PGothic" pitchFamily="34" charset="-128"/>
                <a:cs typeface="Times" pitchFamily="18" charset="0"/>
              </a:rPr>
              <a:t> </a:t>
            </a:r>
            <a:r>
              <a:rPr lang="en-US" altLang="ja-JP" sz="2000" dirty="0" err="1">
                <a:latin typeface="Times" pitchFamily="18" charset="0"/>
                <a:ea typeface="MS PGothic" pitchFamily="34" charset="-128"/>
                <a:cs typeface="Times" pitchFamily="18" charset="0"/>
              </a:rPr>
              <a:t>nhiều</a:t>
            </a:r>
            <a:r>
              <a:rPr lang="en-US" altLang="ja-JP" sz="2000" dirty="0">
                <a:latin typeface="Times" pitchFamily="18" charset="0"/>
                <a:ea typeface="MS PGothic" pitchFamily="34" charset="-128"/>
                <a:cs typeface="Times" pitchFamily="18" charset="0"/>
              </a:rPr>
              <a:t> </a:t>
            </a:r>
            <a:r>
              <a:rPr lang="en-US" altLang="ja-JP" sz="2000" dirty="0" err="1">
                <a:latin typeface="Times" pitchFamily="18" charset="0"/>
                <a:ea typeface="MS PGothic" pitchFamily="34" charset="-128"/>
                <a:cs typeface="Times" pitchFamily="18" charset="0"/>
              </a:rPr>
              <a:t>cấp</a:t>
            </a:r>
            <a:r>
              <a:rPr lang="en-US" altLang="ja-JP" sz="2000" dirty="0">
                <a:latin typeface="Times" pitchFamily="18" charset="0"/>
                <a:ea typeface="MS PGothic" pitchFamily="34" charset="-128"/>
                <a:cs typeface="Times" pitchFamily="18" charset="0"/>
              </a:rPr>
              <a:t> </a:t>
            </a:r>
            <a:r>
              <a:rPr lang="en-US" altLang="ja-JP" sz="2000" dirty="0" err="1">
                <a:latin typeface="Times" pitchFamily="18" charset="0"/>
                <a:ea typeface="MS PGothic" pitchFamily="34" charset="-128"/>
                <a:cs typeface="Times" pitchFamily="18" charset="0"/>
              </a:rPr>
              <a:t>học</a:t>
            </a:r>
            <a:r>
              <a:rPr lang="en-US" altLang="ja-JP" sz="2000" dirty="0">
                <a:latin typeface="Times" pitchFamily="18" charset="0"/>
                <a:ea typeface="MS PGothic" pitchFamily="34" charset="-128"/>
                <a:cs typeface="Times" pitchFamily="18" charset="0"/>
              </a:rPr>
              <a:t> </a:t>
            </a:r>
            <a:r>
              <a:rPr lang="en-US" altLang="ja-JP" sz="2000" dirty="0" err="1">
                <a:latin typeface="Times" pitchFamily="18" charset="0"/>
                <a:ea typeface="MS PGothic" pitchFamily="34" charset="-128"/>
                <a:cs typeface="Times" pitchFamily="18" charset="0"/>
              </a:rPr>
              <a:t>có</a:t>
            </a:r>
            <a:r>
              <a:rPr lang="en-US" altLang="ja-JP" sz="2000" dirty="0">
                <a:latin typeface="Times" pitchFamily="18" charset="0"/>
                <a:ea typeface="MS PGothic" pitchFamily="34" charset="-128"/>
                <a:cs typeface="Times" pitchFamily="18" charset="0"/>
              </a:rPr>
              <a:t> </a:t>
            </a:r>
            <a:r>
              <a:rPr lang="en-US" altLang="ja-JP" sz="2000" dirty="0" err="1">
                <a:latin typeface="Times" pitchFamily="18" charset="0"/>
                <a:ea typeface="MS PGothic" pitchFamily="34" charset="-128"/>
                <a:cs typeface="Times" pitchFamily="18" charset="0"/>
              </a:rPr>
              <a:t>cấp</a:t>
            </a:r>
            <a:r>
              <a:rPr lang="en-US" altLang="ja-JP" sz="2000" dirty="0">
                <a:latin typeface="Times" pitchFamily="18" charset="0"/>
                <a:ea typeface="MS PGothic" pitchFamily="34" charset="-128"/>
                <a:cs typeface="Times" pitchFamily="18" charset="0"/>
              </a:rPr>
              <a:t> </a:t>
            </a:r>
            <a:r>
              <a:rPr lang="en-US" altLang="ja-JP" sz="2000" dirty="0" err="1">
                <a:latin typeface="Times" pitchFamily="18" charset="0"/>
                <a:ea typeface="MS PGothic" pitchFamily="34" charset="-128"/>
                <a:cs typeface="Times" pitchFamily="18" charset="0"/>
              </a:rPr>
              <a:t>cao</a:t>
            </a:r>
            <a:r>
              <a:rPr lang="en-US" altLang="ja-JP" sz="2000" dirty="0">
                <a:latin typeface="Times" pitchFamily="18" charset="0"/>
                <a:ea typeface="MS PGothic" pitchFamily="34" charset="-128"/>
                <a:cs typeface="Times" pitchFamily="18" charset="0"/>
              </a:rPr>
              <a:t> </a:t>
            </a:r>
            <a:r>
              <a:rPr lang="en-US" altLang="ja-JP" sz="2000" dirty="0" err="1">
                <a:latin typeface="Times" pitchFamily="18" charset="0"/>
                <a:ea typeface="MS PGothic" pitchFamily="34" charset="-128"/>
                <a:cs typeface="Times" pitchFamily="18" charset="0"/>
              </a:rPr>
              <a:t>nhất</a:t>
            </a:r>
            <a:r>
              <a:rPr lang="en-US" altLang="ja-JP" sz="2000" dirty="0">
                <a:latin typeface="Times" pitchFamily="18" charset="0"/>
                <a:ea typeface="MS PGothic" pitchFamily="34" charset="-128"/>
                <a:cs typeface="Times" pitchFamily="18" charset="0"/>
              </a:rPr>
              <a:t> </a:t>
            </a:r>
            <a:r>
              <a:rPr lang="en-US" altLang="ja-JP" sz="2000" dirty="0" err="1">
                <a:latin typeface="Times" pitchFamily="18" charset="0"/>
                <a:ea typeface="MS PGothic" pitchFamily="34" charset="-128"/>
                <a:cs typeface="Times" pitchFamily="18" charset="0"/>
              </a:rPr>
              <a:t>là</a:t>
            </a:r>
            <a:r>
              <a:rPr lang="en-US" altLang="ja-JP" sz="2000" dirty="0">
                <a:latin typeface="Times" pitchFamily="18" charset="0"/>
                <a:ea typeface="MS PGothic" pitchFamily="34" charset="-128"/>
                <a:cs typeface="Times" pitchFamily="18" charset="0"/>
              </a:rPr>
              <a:t> THCS, PTDTNT, PTDTBT </a:t>
            </a:r>
            <a:r>
              <a:rPr lang="en-US" altLang="ja-JP" sz="2000" dirty="0" err="1">
                <a:latin typeface="Times" pitchFamily="18" charset="0"/>
                <a:ea typeface="MS PGothic" pitchFamily="34" charset="-128"/>
                <a:cs typeface="Times" pitchFamily="18" charset="0"/>
              </a:rPr>
              <a:t>cấp</a:t>
            </a:r>
            <a:r>
              <a:rPr lang="en-US" altLang="ja-JP" sz="2000" dirty="0">
                <a:latin typeface="Times" pitchFamily="18" charset="0"/>
                <a:ea typeface="MS PGothic" pitchFamily="34" charset="-128"/>
                <a:cs typeface="Times" pitchFamily="18" charset="0"/>
              </a:rPr>
              <a:t> </a:t>
            </a:r>
            <a:r>
              <a:rPr lang="en-US" altLang="ja-JP" sz="2000" dirty="0" err="1">
                <a:latin typeface="Times" pitchFamily="18" charset="0"/>
                <a:ea typeface="MS PGothic" pitchFamily="34" charset="-128"/>
                <a:cs typeface="Times" pitchFamily="18" charset="0"/>
              </a:rPr>
              <a:t>huyện</a:t>
            </a:r>
            <a:r>
              <a:rPr lang="en-US" altLang="ja-JP" sz="2000" dirty="0">
                <a:latin typeface="Times" pitchFamily="18" charset="0"/>
                <a:ea typeface="MS PGothic" pitchFamily="34" charset="-128"/>
                <a:cs typeface="Times" pitchFamily="18" charset="0"/>
              </a:rPr>
              <a:t>;</a:t>
            </a:r>
            <a:endParaRPr lang="ja-JP" altLang="en-US" sz="2000" dirty="0">
              <a:latin typeface="Times" pitchFamily="18" charset="0"/>
              <a:ea typeface="MS PGothic" pitchFamily="34" charset="-128"/>
              <a:cs typeface="Times" pitchFamily="18" charset="0"/>
            </a:endParaRPr>
          </a:p>
          <a:p>
            <a:pPr algn="just">
              <a:lnSpc>
                <a:spcPct val="150000"/>
              </a:lnSpc>
            </a:pPr>
            <a:r>
              <a:rPr lang="en-US" altLang="ja-JP" sz="2000" b="1" dirty="0">
                <a:latin typeface="Times" pitchFamily="18" charset="0"/>
                <a:ea typeface="MS PGothic" pitchFamily="34" charset="-128"/>
                <a:cs typeface="Times" pitchFamily="18" charset="0"/>
              </a:rPr>
              <a:t>- </a:t>
            </a:r>
            <a:r>
              <a:rPr lang="en-US" altLang="ja-JP" sz="2000" b="1" dirty="0" err="1">
                <a:latin typeface="Times" pitchFamily="18" charset="0"/>
                <a:ea typeface="MS PGothic" pitchFamily="34" charset="-128"/>
                <a:cs typeface="Times" pitchFamily="18" charset="0"/>
              </a:rPr>
              <a:t>Giám</a:t>
            </a:r>
            <a:r>
              <a:rPr lang="en-US" altLang="ja-JP" sz="2000" b="1" dirty="0">
                <a:latin typeface="Times" pitchFamily="18" charset="0"/>
                <a:ea typeface="MS PGothic" pitchFamily="34" charset="-128"/>
                <a:cs typeface="Times" pitchFamily="18" charset="0"/>
              </a:rPr>
              <a:t> </a:t>
            </a:r>
            <a:r>
              <a:rPr lang="en-US" altLang="ja-JP" sz="2000" b="1" dirty="0" err="1">
                <a:latin typeface="Times" pitchFamily="18" charset="0"/>
                <a:ea typeface="MS PGothic" pitchFamily="34" charset="-128"/>
                <a:cs typeface="Times" pitchFamily="18" charset="0"/>
              </a:rPr>
              <a:t>đốc</a:t>
            </a:r>
            <a:r>
              <a:rPr lang="en-US" altLang="ja-JP" sz="2000" b="1" dirty="0">
                <a:latin typeface="Times" pitchFamily="18" charset="0"/>
                <a:ea typeface="MS PGothic" pitchFamily="34" charset="-128"/>
                <a:cs typeface="Times" pitchFamily="18" charset="0"/>
              </a:rPr>
              <a:t> </a:t>
            </a:r>
            <a:r>
              <a:rPr lang="en-US" altLang="ja-JP" sz="2000" b="1" dirty="0" err="1">
                <a:latin typeface="Times" pitchFamily="18" charset="0"/>
                <a:ea typeface="MS PGothic" pitchFamily="34" charset="-128"/>
                <a:cs typeface="Times" pitchFamily="18" charset="0"/>
              </a:rPr>
              <a:t>sở</a:t>
            </a:r>
            <a:r>
              <a:rPr lang="en-US" altLang="ja-JP" sz="2000" b="1" dirty="0">
                <a:latin typeface="Times" pitchFamily="18" charset="0"/>
                <a:ea typeface="MS PGothic" pitchFamily="34" charset="-128"/>
                <a:cs typeface="Times" pitchFamily="18" charset="0"/>
              </a:rPr>
              <a:t> GD&amp;ĐT </a:t>
            </a:r>
            <a:r>
              <a:rPr lang="en-US" altLang="ja-JP" sz="2000" b="1" dirty="0" err="1">
                <a:latin typeface="Times" pitchFamily="18" charset="0"/>
                <a:ea typeface="MS PGothic" pitchFamily="34" charset="-128"/>
                <a:cs typeface="Times" pitchFamily="18" charset="0"/>
              </a:rPr>
              <a:t>chủ</a:t>
            </a:r>
            <a:r>
              <a:rPr lang="en-US" altLang="ja-JP" sz="2000" b="1" dirty="0">
                <a:latin typeface="Times" pitchFamily="18" charset="0"/>
                <a:ea typeface="MS PGothic" pitchFamily="34" charset="-128"/>
                <a:cs typeface="Times" pitchFamily="18" charset="0"/>
              </a:rPr>
              <a:t> </a:t>
            </a:r>
            <a:r>
              <a:rPr lang="en-US" altLang="ja-JP" sz="2000" b="1" dirty="0" err="1">
                <a:latin typeface="Times" pitchFamily="18" charset="0"/>
                <a:ea typeface="MS PGothic" pitchFamily="34" charset="-128"/>
                <a:cs typeface="Times" pitchFamily="18" charset="0"/>
              </a:rPr>
              <a:t>trì</a:t>
            </a:r>
            <a:r>
              <a:rPr lang="en-US" altLang="ja-JP" sz="2000" b="1" dirty="0">
                <a:latin typeface="Times" pitchFamily="18" charset="0"/>
                <a:ea typeface="MS PGothic" pitchFamily="34" charset="-128"/>
                <a:cs typeface="Times" pitchFamily="18" charset="0"/>
              </a:rPr>
              <a:t> </a:t>
            </a:r>
            <a:r>
              <a:rPr lang="en-US" altLang="ja-JP" sz="2000" b="1" dirty="0" err="1">
                <a:latin typeface="Times" pitchFamily="18" charset="0"/>
                <a:ea typeface="MS PGothic" pitchFamily="34" charset="-128"/>
                <a:cs typeface="Times" pitchFamily="18" charset="0"/>
              </a:rPr>
              <a:t>đánh</a:t>
            </a:r>
            <a:r>
              <a:rPr lang="en-US" altLang="ja-JP" sz="2000" b="1" dirty="0">
                <a:latin typeface="Times" pitchFamily="18" charset="0"/>
                <a:ea typeface="MS PGothic" pitchFamily="34" charset="-128"/>
                <a:cs typeface="Times" pitchFamily="18" charset="0"/>
              </a:rPr>
              <a:t> </a:t>
            </a:r>
            <a:r>
              <a:rPr lang="en-US" altLang="ja-JP" sz="2000" b="1" dirty="0" err="1">
                <a:latin typeface="Times" pitchFamily="18" charset="0"/>
                <a:ea typeface="MS PGothic" pitchFamily="34" charset="-128"/>
                <a:cs typeface="Times" pitchFamily="18" charset="0"/>
              </a:rPr>
              <a:t>giá</a:t>
            </a:r>
            <a:r>
              <a:rPr lang="en-US" altLang="ja-JP" sz="2000" b="1" dirty="0">
                <a:latin typeface="Times" pitchFamily="18" charset="0"/>
                <a:ea typeface="MS PGothic" pitchFamily="34" charset="-128"/>
                <a:cs typeface="Times" pitchFamily="18" charset="0"/>
              </a:rPr>
              <a:t> : </a:t>
            </a:r>
            <a:r>
              <a:rPr lang="en-US" altLang="ja-JP" sz="2000" dirty="0" err="1">
                <a:latin typeface="Times" pitchFamily="18" charset="0"/>
                <a:ea typeface="MS PGothic" pitchFamily="34" charset="-128"/>
                <a:cs typeface="Times" pitchFamily="18" charset="0"/>
              </a:rPr>
              <a:t>Hiệu</a:t>
            </a:r>
            <a:r>
              <a:rPr lang="en-US" altLang="ja-JP" sz="2000" dirty="0">
                <a:latin typeface="Times" pitchFamily="18" charset="0"/>
                <a:ea typeface="MS PGothic" pitchFamily="34" charset="-128"/>
                <a:cs typeface="Times" pitchFamily="18" charset="0"/>
              </a:rPr>
              <a:t> </a:t>
            </a:r>
            <a:r>
              <a:rPr lang="en-US" altLang="ja-JP" sz="2000" dirty="0" err="1">
                <a:latin typeface="Times" pitchFamily="18" charset="0"/>
                <a:ea typeface="MS PGothic" pitchFamily="34" charset="-128"/>
                <a:cs typeface="Times" pitchFamily="18" charset="0"/>
              </a:rPr>
              <a:t>trưởng</a:t>
            </a:r>
            <a:r>
              <a:rPr lang="en-US" altLang="ja-JP" sz="2000" dirty="0">
                <a:latin typeface="Times" pitchFamily="18" charset="0"/>
                <a:ea typeface="MS PGothic" pitchFamily="34" charset="-128"/>
                <a:cs typeface="Times" pitchFamily="18" charset="0"/>
              </a:rPr>
              <a:t> </a:t>
            </a:r>
            <a:r>
              <a:rPr lang="en-US" altLang="ja-JP" sz="2000" dirty="0" err="1">
                <a:latin typeface="Times" pitchFamily="18" charset="0"/>
                <a:ea typeface="MS PGothic" pitchFamily="34" charset="-128"/>
                <a:cs typeface="Times" pitchFamily="18" charset="0"/>
              </a:rPr>
              <a:t>trường</a:t>
            </a:r>
            <a:r>
              <a:rPr lang="en-US" altLang="ja-JP" sz="2000" dirty="0">
                <a:latin typeface="Times" pitchFamily="18" charset="0"/>
                <a:ea typeface="MS PGothic" pitchFamily="34" charset="-128"/>
                <a:cs typeface="Times" pitchFamily="18" charset="0"/>
              </a:rPr>
              <a:t> THPT, PT </a:t>
            </a:r>
            <a:r>
              <a:rPr lang="en-US" altLang="ja-JP" sz="2000" dirty="0" err="1">
                <a:latin typeface="Times" pitchFamily="18" charset="0"/>
                <a:ea typeface="MS PGothic" pitchFamily="34" charset="-128"/>
                <a:cs typeface="Times" pitchFamily="18" charset="0"/>
              </a:rPr>
              <a:t>có</a:t>
            </a:r>
            <a:r>
              <a:rPr lang="en-US" altLang="ja-JP" sz="2000" dirty="0">
                <a:latin typeface="Times" pitchFamily="18" charset="0"/>
                <a:ea typeface="MS PGothic" pitchFamily="34" charset="-128"/>
                <a:cs typeface="Times" pitchFamily="18" charset="0"/>
              </a:rPr>
              <a:t> </a:t>
            </a:r>
            <a:r>
              <a:rPr lang="en-US" altLang="ja-JP" sz="2000" dirty="0" err="1">
                <a:latin typeface="Times" pitchFamily="18" charset="0"/>
                <a:ea typeface="MS PGothic" pitchFamily="34" charset="-128"/>
                <a:cs typeface="Times" pitchFamily="18" charset="0"/>
              </a:rPr>
              <a:t>nhiều</a:t>
            </a:r>
            <a:r>
              <a:rPr lang="en-US" altLang="ja-JP" sz="2000" dirty="0">
                <a:latin typeface="Times" pitchFamily="18" charset="0"/>
                <a:ea typeface="MS PGothic" pitchFamily="34" charset="-128"/>
                <a:cs typeface="Times" pitchFamily="18" charset="0"/>
              </a:rPr>
              <a:t> </a:t>
            </a:r>
            <a:r>
              <a:rPr lang="en-US" altLang="ja-JP" sz="2000" dirty="0" err="1">
                <a:latin typeface="Times" pitchFamily="18" charset="0"/>
                <a:ea typeface="MS PGothic" pitchFamily="34" charset="-128"/>
                <a:cs typeface="Times" pitchFamily="18" charset="0"/>
              </a:rPr>
              <a:t>cấp</a:t>
            </a:r>
            <a:r>
              <a:rPr lang="en-US" altLang="ja-JP" sz="2000" dirty="0">
                <a:latin typeface="Times" pitchFamily="18" charset="0"/>
                <a:ea typeface="MS PGothic" pitchFamily="34" charset="-128"/>
                <a:cs typeface="Times" pitchFamily="18" charset="0"/>
              </a:rPr>
              <a:t> </a:t>
            </a:r>
            <a:r>
              <a:rPr lang="en-US" altLang="ja-JP" sz="2000" dirty="0" err="1">
                <a:latin typeface="Times" pitchFamily="18" charset="0"/>
                <a:ea typeface="MS PGothic" pitchFamily="34" charset="-128"/>
                <a:cs typeface="Times" pitchFamily="18" charset="0"/>
              </a:rPr>
              <a:t>học</a:t>
            </a:r>
            <a:r>
              <a:rPr lang="en-US" altLang="ja-JP" sz="2000" dirty="0">
                <a:latin typeface="Times" pitchFamily="18" charset="0"/>
                <a:ea typeface="MS PGothic" pitchFamily="34" charset="-128"/>
                <a:cs typeface="Times" pitchFamily="18" charset="0"/>
              </a:rPr>
              <a:t> </a:t>
            </a:r>
            <a:r>
              <a:rPr lang="en-US" altLang="ja-JP" sz="2000" dirty="0" err="1">
                <a:latin typeface="Times" pitchFamily="18" charset="0"/>
                <a:ea typeface="MS PGothic" pitchFamily="34" charset="-128"/>
                <a:cs typeface="Times" pitchFamily="18" charset="0"/>
              </a:rPr>
              <a:t>có</a:t>
            </a:r>
            <a:r>
              <a:rPr lang="en-US" altLang="ja-JP" sz="2000" dirty="0">
                <a:latin typeface="Times" pitchFamily="18" charset="0"/>
                <a:ea typeface="MS PGothic" pitchFamily="34" charset="-128"/>
                <a:cs typeface="Times" pitchFamily="18" charset="0"/>
              </a:rPr>
              <a:t> </a:t>
            </a:r>
            <a:r>
              <a:rPr lang="en-US" altLang="ja-JP" sz="2000" dirty="0" err="1">
                <a:latin typeface="Times" pitchFamily="18" charset="0"/>
                <a:ea typeface="MS PGothic" pitchFamily="34" charset="-128"/>
                <a:cs typeface="Times" pitchFamily="18" charset="0"/>
              </a:rPr>
              <a:t>cấp</a:t>
            </a:r>
            <a:r>
              <a:rPr lang="en-US" altLang="ja-JP" sz="2000" dirty="0">
                <a:latin typeface="Times" pitchFamily="18" charset="0"/>
                <a:ea typeface="MS PGothic" pitchFamily="34" charset="-128"/>
                <a:cs typeface="Times" pitchFamily="18" charset="0"/>
              </a:rPr>
              <a:t> </a:t>
            </a:r>
            <a:r>
              <a:rPr lang="en-US" altLang="ja-JP" sz="2000" dirty="0" err="1">
                <a:latin typeface="Times" pitchFamily="18" charset="0"/>
                <a:ea typeface="MS PGothic" pitchFamily="34" charset="-128"/>
                <a:cs typeface="Times" pitchFamily="18" charset="0"/>
              </a:rPr>
              <a:t>cao</a:t>
            </a:r>
            <a:r>
              <a:rPr lang="en-US" altLang="ja-JP" sz="2000" dirty="0">
                <a:latin typeface="Times" pitchFamily="18" charset="0"/>
                <a:ea typeface="MS PGothic" pitchFamily="34" charset="-128"/>
                <a:cs typeface="Times" pitchFamily="18" charset="0"/>
              </a:rPr>
              <a:t> </a:t>
            </a:r>
            <a:r>
              <a:rPr lang="en-US" altLang="ja-JP" sz="2000" dirty="0" err="1">
                <a:latin typeface="Times" pitchFamily="18" charset="0"/>
                <a:ea typeface="MS PGothic" pitchFamily="34" charset="-128"/>
                <a:cs typeface="Times" pitchFamily="18" charset="0"/>
              </a:rPr>
              <a:t>nhất</a:t>
            </a:r>
            <a:r>
              <a:rPr lang="en-US" altLang="ja-JP" sz="2000" dirty="0">
                <a:latin typeface="Times" pitchFamily="18" charset="0"/>
                <a:ea typeface="MS PGothic" pitchFamily="34" charset="-128"/>
                <a:cs typeface="Times" pitchFamily="18" charset="0"/>
              </a:rPr>
              <a:t> </a:t>
            </a:r>
            <a:r>
              <a:rPr lang="en-US" altLang="ja-JP" sz="2000" dirty="0" err="1">
                <a:latin typeface="Times" pitchFamily="18" charset="0"/>
                <a:ea typeface="MS PGothic" pitchFamily="34" charset="-128"/>
                <a:cs typeface="Times" pitchFamily="18" charset="0"/>
              </a:rPr>
              <a:t>là</a:t>
            </a:r>
            <a:r>
              <a:rPr lang="en-US" altLang="ja-JP" sz="2000" dirty="0">
                <a:latin typeface="Times" pitchFamily="18" charset="0"/>
                <a:ea typeface="MS PGothic" pitchFamily="34" charset="-128"/>
                <a:cs typeface="Times" pitchFamily="18" charset="0"/>
              </a:rPr>
              <a:t> THPT, </a:t>
            </a:r>
            <a:r>
              <a:rPr lang="en-US" altLang="ja-JP" sz="2000" dirty="0" err="1">
                <a:latin typeface="Times" pitchFamily="18" charset="0"/>
                <a:ea typeface="MS PGothic" pitchFamily="34" charset="-128"/>
                <a:cs typeface="Times" pitchFamily="18" charset="0"/>
              </a:rPr>
              <a:t>trường</a:t>
            </a:r>
            <a:r>
              <a:rPr lang="en-US" altLang="ja-JP" sz="2000" dirty="0">
                <a:latin typeface="Times" pitchFamily="18" charset="0"/>
                <a:ea typeface="MS PGothic" pitchFamily="34" charset="-128"/>
                <a:cs typeface="Times" pitchFamily="18" charset="0"/>
              </a:rPr>
              <a:t> </a:t>
            </a:r>
            <a:r>
              <a:rPr lang="en-US" altLang="ja-JP" sz="2000" dirty="0" err="1">
                <a:latin typeface="Times" pitchFamily="18" charset="0"/>
                <a:ea typeface="MS PGothic" pitchFamily="34" charset="-128"/>
                <a:cs typeface="Times" pitchFamily="18" charset="0"/>
              </a:rPr>
              <a:t>chuyên</a:t>
            </a:r>
            <a:r>
              <a:rPr lang="en-US" altLang="ja-JP" sz="2000" dirty="0">
                <a:latin typeface="Times" pitchFamily="18" charset="0"/>
                <a:ea typeface="MS PGothic" pitchFamily="34" charset="-128"/>
                <a:cs typeface="Times" pitchFamily="18" charset="0"/>
              </a:rPr>
              <a:t>, </a:t>
            </a:r>
            <a:r>
              <a:rPr lang="en-US" altLang="ja-JP" sz="2000" dirty="0" err="1">
                <a:latin typeface="Times" pitchFamily="18" charset="0"/>
                <a:ea typeface="MS PGothic" pitchFamily="34" charset="-128"/>
                <a:cs typeface="Times" pitchFamily="18" charset="0"/>
              </a:rPr>
              <a:t>trường</a:t>
            </a:r>
            <a:r>
              <a:rPr lang="en-US" altLang="ja-JP" sz="2000" dirty="0">
                <a:latin typeface="Times" pitchFamily="18" charset="0"/>
                <a:ea typeface="MS PGothic" pitchFamily="34" charset="-128"/>
                <a:cs typeface="Times" pitchFamily="18" charset="0"/>
              </a:rPr>
              <a:t> PTDTNT </a:t>
            </a:r>
            <a:r>
              <a:rPr lang="en-US" altLang="ja-JP" sz="2000" dirty="0" err="1">
                <a:latin typeface="Times" pitchFamily="18" charset="0"/>
                <a:ea typeface="MS PGothic" pitchFamily="34" charset="-128"/>
                <a:cs typeface="Times" pitchFamily="18" charset="0"/>
              </a:rPr>
              <a:t>cấp</a:t>
            </a:r>
            <a:r>
              <a:rPr lang="en-US" altLang="ja-JP" sz="2000" dirty="0">
                <a:latin typeface="Times" pitchFamily="18" charset="0"/>
                <a:ea typeface="MS PGothic" pitchFamily="34" charset="-128"/>
                <a:cs typeface="Times" pitchFamily="18" charset="0"/>
              </a:rPr>
              <a:t> </a:t>
            </a:r>
            <a:r>
              <a:rPr lang="en-US" altLang="ja-JP" sz="2000" dirty="0" err="1">
                <a:latin typeface="Times" pitchFamily="18" charset="0"/>
                <a:ea typeface="MS PGothic" pitchFamily="34" charset="-128"/>
                <a:cs typeface="Times" pitchFamily="18" charset="0"/>
              </a:rPr>
              <a:t>tỉnh</a:t>
            </a:r>
            <a:r>
              <a:rPr lang="en-US" altLang="ja-JP" sz="2000" dirty="0">
                <a:latin typeface="Times" pitchFamily="18" charset="0"/>
                <a:ea typeface="MS PGothic" pitchFamily="34" charset="-128"/>
                <a:cs typeface="Times" pitchFamily="18" charset="0"/>
              </a:rPr>
              <a:t>;</a:t>
            </a:r>
          </a:p>
          <a:p>
            <a:pPr algn="just">
              <a:lnSpc>
                <a:spcPct val="150000"/>
              </a:lnSpc>
            </a:pPr>
            <a:r>
              <a:rPr lang="en-US" altLang="ja-JP" sz="2000" b="1" dirty="0">
                <a:latin typeface="Times" pitchFamily="18" charset="0"/>
                <a:ea typeface="MS PGothic" pitchFamily="34" charset="-128"/>
                <a:cs typeface="Times" pitchFamily="18" charset="0"/>
              </a:rPr>
              <a:t>- </a:t>
            </a:r>
            <a:r>
              <a:rPr lang="en-US" altLang="ja-JP" sz="2000" b="1" dirty="0" err="1">
                <a:latin typeface="Times" pitchFamily="18" charset="0"/>
                <a:ea typeface="MS PGothic" pitchFamily="34" charset="-128"/>
                <a:cs typeface="Times" pitchFamily="18" charset="0"/>
              </a:rPr>
              <a:t>Người</a:t>
            </a:r>
            <a:r>
              <a:rPr lang="en-US" altLang="ja-JP" sz="2000" b="1" dirty="0">
                <a:latin typeface="Times" pitchFamily="18" charset="0"/>
                <a:ea typeface="MS PGothic" pitchFamily="34" charset="-128"/>
                <a:cs typeface="Times" pitchFamily="18" charset="0"/>
              </a:rPr>
              <a:t> </a:t>
            </a:r>
            <a:r>
              <a:rPr lang="en-US" altLang="ja-JP" sz="2000" b="1" dirty="0" err="1">
                <a:latin typeface="Times" pitchFamily="18" charset="0"/>
                <a:ea typeface="MS PGothic" pitchFamily="34" charset="-128"/>
                <a:cs typeface="Times" pitchFamily="18" charset="0"/>
              </a:rPr>
              <a:t>đứng</a:t>
            </a:r>
            <a:r>
              <a:rPr lang="en-US" altLang="ja-JP" sz="2000" b="1" dirty="0">
                <a:latin typeface="Times" pitchFamily="18" charset="0"/>
                <a:ea typeface="MS PGothic" pitchFamily="34" charset="-128"/>
                <a:cs typeface="Times" pitchFamily="18" charset="0"/>
              </a:rPr>
              <a:t> </a:t>
            </a:r>
            <a:r>
              <a:rPr lang="en-US" altLang="ja-JP" sz="2000" b="1" dirty="0" err="1">
                <a:latin typeface="Times" pitchFamily="18" charset="0"/>
                <a:ea typeface="MS PGothic" pitchFamily="34" charset="-128"/>
                <a:cs typeface="Times" pitchFamily="18" charset="0"/>
              </a:rPr>
              <a:t>đầu</a:t>
            </a:r>
            <a:r>
              <a:rPr lang="en-US" altLang="ja-JP" sz="2000" b="1" dirty="0">
                <a:latin typeface="Times" pitchFamily="18" charset="0"/>
                <a:ea typeface="MS PGothic" pitchFamily="34" charset="-128"/>
                <a:cs typeface="Times" pitchFamily="18" charset="0"/>
              </a:rPr>
              <a:t> </a:t>
            </a:r>
            <a:r>
              <a:rPr lang="en-US" altLang="ja-JP" sz="2000" b="1" dirty="0" err="1">
                <a:latin typeface="Times" pitchFamily="18" charset="0"/>
                <a:ea typeface="MS PGothic" pitchFamily="34" charset="-128"/>
                <a:cs typeface="Times" pitchFamily="18" charset="0"/>
              </a:rPr>
              <a:t>các</a:t>
            </a:r>
            <a:r>
              <a:rPr lang="en-US" altLang="ja-JP" sz="2000" b="1" dirty="0">
                <a:latin typeface="Times" pitchFamily="18" charset="0"/>
                <a:ea typeface="MS PGothic" pitchFamily="34" charset="-128"/>
                <a:cs typeface="Times" pitchFamily="18" charset="0"/>
              </a:rPr>
              <a:t> ĐH, </a:t>
            </a:r>
            <a:r>
              <a:rPr lang="en-US" altLang="ja-JP" sz="2000" b="1" dirty="0" err="1">
                <a:latin typeface="Times" pitchFamily="18" charset="0"/>
                <a:ea typeface="MS PGothic" pitchFamily="34" charset="-128"/>
                <a:cs typeface="Times" pitchFamily="18" charset="0"/>
              </a:rPr>
              <a:t>trường</a:t>
            </a:r>
            <a:r>
              <a:rPr lang="en-US" altLang="ja-JP" sz="2000" b="1" dirty="0">
                <a:latin typeface="Times" pitchFamily="18" charset="0"/>
                <a:ea typeface="MS PGothic" pitchFamily="34" charset="-128"/>
                <a:cs typeface="Times" pitchFamily="18" charset="0"/>
              </a:rPr>
              <a:t> ĐH, </a:t>
            </a:r>
            <a:r>
              <a:rPr lang="en-US" altLang="ja-JP" sz="2000" b="1" dirty="0" err="1">
                <a:latin typeface="Times" pitchFamily="18" charset="0"/>
                <a:ea typeface="MS PGothic" pitchFamily="34" charset="-128"/>
                <a:cs typeface="Times" pitchFamily="18" charset="0"/>
              </a:rPr>
              <a:t>viện</a:t>
            </a:r>
            <a:r>
              <a:rPr lang="en-US" altLang="ja-JP" sz="2000" b="1" dirty="0">
                <a:latin typeface="Times" pitchFamily="18" charset="0"/>
                <a:ea typeface="MS PGothic" pitchFamily="34" charset="-128"/>
                <a:cs typeface="Times" pitchFamily="18" charset="0"/>
              </a:rPr>
              <a:t>, </a:t>
            </a:r>
            <a:r>
              <a:rPr lang="en-US" altLang="ja-JP" sz="2000" b="1" dirty="0" err="1">
                <a:latin typeface="Times" pitchFamily="18" charset="0"/>
                <a:ea typeface="MS PGothic" pitchFamily="34" charset="-128"/>
                <a:cs typeface="Times" pitchFamily="18" charset="0"/>
              </a:rPr>
              <a:t>học</a:t>
            </a:r>
            <a:r>
              <a:rPr lang="en-US" altLang="ja-JP" sz="2000" b="1" dirty="0">
                <a:latin typeface="Times" pitchFamily="18" charset="0"/>
                <a:ea typeface="MS PGothic" pitchFamily="34" charset="-128"/>
                <a:cs typeface="Times" pitchFamily="18" charset="0"/>
              </a:rPr>
              <a:t> </a:t>
            </a:r>
            <a:r>
              <a:rPr lang="en-US" altLang="ja-JP" sz="2000" b="1" dirty="0" err="1">
                <a:latin typeface="Times" pitchFamily="18" charset="0"/>
                <a:ea typeface="MS PGothic" pitchFamily="34" charset="-128"/>
                <a:cs typeface="Times" pitchFamily="18" charset="0"/>
              </a:rPr>
              <a:t>viện</a:t>
            </a:r>
            <a:r>
              <a:rPr lang="en-US" altLang="ja-JP" sz="2000" b="1" dirty="0">
                <a:latin typeface="Times" pitchFamily="18" charset="0"/>
                <a:ea typeface="MS PGothic" pitchFamily="34" charset="-128"/>
                <a:cs typeface="Times" pitchFamily="18" charset="0"/>
              </a:rPr>
              <a:t> </a:t>
            </a:r>
            <a:r>
              <a:rPr lang="en-US" altLang="ja-JP" sz="2000" b="1" dirty="0" err="1">
                <a:latin typeface="Times" pitchFamily="18" charset="0"/>
                <a:ea typeface="MS PGothic" pitchFamily="34" charset="-128"/>
                <a:cs typeface="Times" pitchFamily="18" charset="0"/>
              </a:rPr>
              <a:t>chủ</a:t>
            </a:r>
            <a:r>
              <a:rPr lang="en-US" altLang="ja-JP" sz="2000" b="1" dirty="0">
                <a:latin typeface="Times" pitchFamily="18" charset="0"/>
                <a:ea typeface="MS PGothic" pitchFamily="34" charset="-128"/>
                <a:cs typeface="Times" pitchFamily="18" charset="0"/>
              </a:rPr>
              <a:t> </a:t>
            </a:r>
            <a:r>
              <a:rPr lang="en-US" altLang="ja-JP" sz="2000" b="1" dirty="0" err="1">
                <a:latin typeface="Times" pitchFamily="18" charset="0"/>
                <a:ea typeface="MS PGothic" pitchFamily="34" charset="-128"/>
                <a:cs typeface="Times" pitchFamily="18" charset="0"/>
              </a:rPr>
              <a:t>trì</a:t>
            </a:r>
            <a:r>
              <a:rPr lang="en-US" altLang="ja-JP" sz="2000" b="1" dirty="0">
                <a:latin typeface="Times" pitchFamily="18" charset="0"/>
                <a:ea typeface="MS PGothic" pitchFamily="34" charset="-128"/>
                <a:cs typeface="Times" pitchFamily="18" charset="0"/>
              </a:rPr>
              <a:t> </a:t>
            </a:r>
            <a:r>
              <a:rPr lang="en-US" altLang="ja-JP" sz="2000" b="1" dirty="0" err="1">
                <a:latin typeface="Times" pitchFamily="18" charset="0"/>
                <a:ea typeface="MS PGothic" pitchFamily="34" charset="-128"/>
                <a:cs typeface="Times" pitchFamily="18" charset="0"/>
              </a:rPr>
              <a:t>đánh</a:t>
            </a:r>
            <a:r>
              <a:rPr lang="en-US" altLang="ja-JP" sz="2000" b="1" dirty="0">
                <a:latin typeface="Times" pitchFamily="18" charset="0"/>
                <a:ea typeface="MS PGothic" pitchFamily="34" charset="-128"/>
                <a:cs typeface="Times" pitchFamily="18" charset="0"/>
              </a:rPr>
              <a:t> </a:t>
            </a:r>
            <a:r>
              <a:rPr lang="en-US" altLang="ja-JP" sz="2000" b="1" dirty="0" err="1">
                <a:latin typeface="Times" pitchFamily="18" charset="0"/>
                <a:ea typeface="MS PGothic" pitchFamily="34" charset="-128"/>
                <a:cs typeface="Times" pitchFamily="18" charset="0"/>
              </a:rPr>
              <a:t>giá</a:t>
            </a:r>
            <a:r>
              <a:rPr lang="en-US" altLang="ja-JP" sz="2000" b="1" dirty="0">
                <a:latin typeface="Times" pitchFamily="18" charset="0"/>
                <a:ea typeface="MS PGothic" pitchFamily="34" charset="-128"/>
                <a:cs typeface="Times" pitchFamily="18" charset="0"/>
              </a:rPr>
              <a:t> : </a:t>
            </a:r>
            <a:r>
              <a:rPr lang="en-US" altLang="ja-JP" sz="2000" dirty="0" err="1">
                <a:latin typeface="Times" pitchFamily="18" charset="0"/>
                <a:ea typeface="MS PGothic" pitchFamily="34" charset="-128"/>
                <a:cs typeface="Times" pitchFamily="18" charset="0"/>
              </a:rPr>
              <a:t>Hiệu</a:t>
            </a:r>
            <a:r>
              <a:rPr lang="en-US" altLang="ja-JP" sz="2000" dirty="0">
                <a:latin typeface="Times" pitchFamily="18" charset="0"/>
                <a:ea typeface="MS PGothic" pitchFamily="34" charset="-128"/>
                <a:cs typeface="Times" pitchFamily="18" charset="0"/>
              </a:rPr>
              <a:t> </a:t>
            </a:r>
            <a:r>
              <a:rPr lang="en-US" altLang="ja-JP" sz="2000" dirty="0" err="1">
                <a:latin typeface="Times" pitchFamily="18" charset="0"/>
                <a:ea typeface="MS PGothic" pitchFamily="34" charset="-128"/>
                <a:cs typeface="Times" pitchFamily="18" charset="0"/>
              </a:rPr>
              <a:t>trưởng</a:t>
            </a:r>
            <a:r>
              <a:rPr lang="en-US" altLang="ja-JP" sz="2000" dirty="0">
                <a:latin typeface="Times" pitchFamily="18" charset="0"/>
                <a:ea typeface="MS PGothic" pitchFamily="34" charset="-128"/>
                <a:cs typeface="Times" pitchFamily="18" charset="0"/>
              </a:rPr>
              <a:t> </a:t>
            </a:r>
            <a:r>
              <a:rPr lang="en-US" altLang="ja-JP" sz="2000" dirty="0" err="1">
                <a:latin typeface="Times" pitchFamily="18" charset="0"/>
                <a:ea typeface="MS PGothic" pitchFamily="34" charset="-128"/>
                <a:cs typeface="Times" pitchFamily="18" charset="0"/>
              </a:rPr>
              <a:t>các</a:t>
            </a:r>
            <a:r>
              <a:rPr lang="en-US" altLang="ja-JP" sz="2000" dirty="0">
                <a:latin typeface="Times" pitchFamily="18" charset="0"/>
                <a:ea typeface="MS PGothic" pitchFamily="34" charset="-128"/>
                <a:cs typeface="Times" pitchFamily="18" charset="0"/>
              </a:rPr>
              <a:t> </a:t>
            </a:r>
            <a:r>
              <a:rPr lang="en-US" altLang="ja-JP" sz="2000" dirty="0" err="1">
                <a:latin typeface="Times" pitchFamily="18" charset="0"/>
                <a:ea typeface="MS PGothic" pitchFamily="34" charset="-128"/>
                <a:cs typeface="Times" pitchFamily="18" charset="0"/>
              </a:rPr>
              <a:t>trường</a:t>
            </a:r>
            <a:r>
              <a:rPr lang="en-US" altLang="ja-JP" sz="2000" dirty="0">
                <a:latin typeface="Times" pitchFamily="18" charset="0"/>
                <a:ea typeface="MS PGothic" pitchFamily="34" charset="-128"/>
                <a:cs typeface="Times" pitchFamily="18" charset="0"/>
              </a:rPr>
              <a:t> </a:t>
            </a:r>
            <a:r>
              <a:rPr lang="en-US" altLang="ja-JP" sz="2000" dirty="0" err="1">
                <a:latin typeface="Times" pitchFamily="18" charset="0"/>
                <a:ea typeface="MS PGothic" pitchFamily="34" charset="-128"/>
                <a:cs typeface="Times" pitchFamily="18" charset="0"/>
              </a:rPr>
              <a:t>phổ</a:t>
            </a:r>
            <a:r>
              <a:rPr lang="en-US" altLang="ja-JP" sz="2000" dirty="0">
                <a:latin typeface="Times" pitchFamily="18" charset="0"/>
                <a:ea typeface="MS PGothic" pitchFamily="34" charset="-128"/>
                <a:cs typeface="Times" pitchFamily="18" charset="0"/>
              </a:rPr>
              <a:t> </a:t>
            </a:r>
            <a:r>
              <a:rPr lang="en-US" altLang="ja-JP" sz="2000" dirty="0" err="1">
                <a:latin typeface="Times" pitchFamily="18" charset="0"/>
                <a:ea typeface="MS PGothic" pitchFamily="34" charset="-128"/>
                <a:cs typeface="Times" pitchFamily="18" charset="0"/>
              </a:rPr>
              <a:t>thông</a:t>
            </a:r>
            <a:r>
              <a:rPr lang="en-US" altLang="ja-JP" sz="2000" dirty="0">
                <a:latin typeface="Times" pitchFamily="18" charset="0"/>
                <a:ea typeface="MS PGothic" pitchFamily="34" charset="-128"/>
                <a:cs typeface="Times" pitchFamily="18" charset="0"/>
              </a:rPr>
              <a:t> </a:t>
            </a:r>
            <a:r>
              <a:rPr lang="en-US" altLang="ja-JP" sz="2000" dirty="0" err="1">
                <a:latin typeface="Times" pitchFamily="18" charset="0"/>
                <a:ea typeface="MS PGothic" pitchFamily="34" charset="-128"/>
                <a:cs typeface="Times" pitchFamily="18" charset="0"/>
              </a:rPr>
              <a:t>trực</a:t>
            </a:r>
            <a:r>
              <a:rPr lang="en-US" altLang="ja-JP" sz="2000" dirty="0">
                <a:latin typeface="Times" pitchFamily="18" charset="0"/>
                <a:ea typeface="MS PGothic" pitchFamily="34" charset="-128"/>
                <a:cs typeface="Times" pitchFamily="18" charset="0"/>
              </a:rPr>
              <a:t> </a:t>
            </a:r>
            <a:r>
              <a:rPr lang="en-US" altLang="ja-JP" sz="2000" dirty="0" err="1">
                <a:latin typeface="Times" pitchFamily="18" charset="0"/>
                <a:ea typeface="MS PGothic" pitchFamily="34" charset="-128"/>
                <a:cs typeface="Times" pitchFamily="18" charset="0"/>
              </a:rPr>
              <a:t>thuộc</a:t>
            </a:r>
            <a:r>
              <a:rPr lang="en-US" altLang="ja-JP" sz="2000" dirty="0">
                <a:latin typeface="Times" pitchFamily="18" charset="0"/>
                <a:ea typeface="MS PGothic" pitchFamily="34" charset="-128"/>
                <a:cs typeface="Times" pitchFamily="18" charset="0"/>
              </a:rPr>
              <a:t>;</a:t>
            </a:r>
          </a:p>
          <a:p>
            <a:pPr algn="just">
              <a:lnSpc>
                <a:spcPct val="150000"/>
              </a:lnSpc>
            </a:pPr>
            <a:r>
              <a:rPr lang="en-US" altLang="ja-JP" sz="2000" b="1" dirty="0">
                <a:latin typeface="Times" pitchFamily="18" charset="0"/>
                <a:ea typeface="MS PGothic" pitchFamily="34" charset="-128"/>
                <a:cs typeface="Times" pitchFamily="18" charset="0"/>
              </a:rPr>
              <a:t>- </a:t>
            </a:r>
            <a:r>
              <a:rPr lang="en-US" altLang="ja-JP" sz="2000" b="1" dirty="0" err="1">
                <a:latin typeface="Times" pitchFamily="18" charset="0"/>
                <a:ea typeface="MS PGothic" pitchFamily="34" charset="-128"/>
                <a:cs typeface="Times" pitchFamily="18" charset="0"/>
              </a:rPr>
              <a:t>Vụ</a:t>
            </a:r>
            <a:r>
              <a:rPr lang="en-US" altLang="ja-JP" sz="2000" b="1" dirty="0">
                <a:latin typeface="Times" pitchFamily="18" charset="0"/>
                <a:ea typeface="MS PGothic" pitchFamily="34" charset="-128"/>
                <a:cs typeface="Times" pitchFamily="18" charset="0"/>
              </a:rPr>
              <a:t> </a:t>
            </a:r>
            <a:r>
              <a:rPr lang="en-US" altLang="ja-JP" sz="2000" b="1" dirty="0" err="1">
                <a:latin typeface="Times" pitchFamily="18" charset="0"/>
                <a:ea typeface="MS PGothic" pitchFamily="34" charset="-128"/>
                <a:cs typeface="Times" pitchFamily="18" charset="0"/>
              </a:rPr>
              <a:t>trưởng</a:t>
            </a:r>
            <a:r>
              <a:rPr lang="en-US" altLang="ja-JP" sz="2000" b="1" dirty="0">
                <a:latin typeface="Times" pitchFamily="18" charset="0"/>
                <a:ea typeface="MS PGothic" pitchFamily="34" charset="-128"/>
                <a:cs typeface="Times" pitchFamily="18" charset="0"/>
              </a:rPr>
              <a:t> </a:t>
            </a:r>
            <a:r>
              <a:rPr lang="en-US" altLang="ja-JP" sz="2000" b="1" dirty="0" err="1">
                <a:latin typeface="Times" pitchFamily="18" charset="0"/>
                <a:ea typeface="MS PGothic" pitchFamily="34" charset="-128"/>
                <a:cs typeface="Times" pitchFamily="18" charset="0"/>
              </a:rPr>
              <a:t>Vụ</a:t>
            </a:r>
            <a:r>
              <a:rPr lang="en-US" altLang="ja-JP" sz="2000" b="1" dirty="0">
                <a:latin typeface="Times" pitchFamily="18" charset="0"/>
                <a:ea typeface="MS PGothic" pitchFamily="34" charset="-128"/>
                <a:cs typeface="Times" pitchFamily="18" charset="0"/>
              </a:rPr>
              <a:t> TCCB (</a:t>
            </a:r>
            <a:r>
              <a:rPr lang="en-US" altLang="ja-JP" sz="2000" b="1" dirty="0" err="1">
                <a:latin typeface="Times" pitchFamily="18" charset="0"/>
                <a:ea typeface="MS PGothic" pitchFamily="34" charset="-128"/>
                <a:cs typeface="Times" pitchFamily="18" charset="0"/>
              </a:rPr>
              <a:t>Bộ</a:t>
            </a:r>
            <a:r>
              <a:rPr lang="en-US" altLang="ja-JP" sz="2000" b="1" dirty="0">
                <a:latin typeface="Times" pitchFamily="18" charset="0"/>
                <a:ea typeface="MS PGothic" pitchFamily="34" charset="-128"/>
                <a:cs typeface="Times" pitchFamily="18" charset="0"/>
              </a:rPr>
              <a:t> GD&amp;ĐT) </a:t>
            </a:r>
            <a:r>
              <a:rPr lang="en-US" altLang="ja-JP" sz="2000" b="1" dirty="0" err="1">
                <a:latin typeface="Times" pitchFamily="18" charset="0"/>
                <a:ea typeface="MS PGothic" pitchFamily="34" charset="-128"/>
                <a:cs typeface="Times" pitchFamily="18" charset="0"/>
              </a:rPr>
              <a:t>chủ</a:t>
            </a:r>
            <a:r>
              <a:rPr lang="en-US" altLang="ja-JP" sz="2000" b="1" dirty="0">
                <a:latin typeface="Times" pitchFamily="18" charset="0"/>
                <a:ea typeface="MS PGothic" pitchFamily="34" charset="-128"/>
                <a:cs typeface="Times" pitchFamily="18" charset="0"/>
              </a:rPr>
              <a:t> </a:t>
            </a:r>
            <a:r>
              <a:rPr lang="en-US" altLang="ja-JP" sz="2000" b="1" dirty="0" err="1">
                <a:latin typeface="Times" pitchFamily="18" charset="0"/>
                <a:ea typeface="MS PGothic" pitchFamily="34" charset="-128"/>
                <a:cs typeface="Times" pitchFamily="18" charset="0"/>
              </a:rPr>
              <a:t>trì</a:t>
            </a:r>
            <a:r>
              <a:rPr lang="en-US" altLang="ja-JP" sz="2000" b="1" dirty="0">
                <a:latin typeface="Times" pitchFamily="18" charset="0"/>
                <a:ea typeface="MS PGothic" pitchFamily="34" charset="-128"/>
                <a:cs typeface="Times" pitchFamily="18" charset="0"/>
              </a:rPr>
              <a:t> </a:t>
            </a:r>
            <a:r>
              <a:rPr lang="en-US" altLang="ja-JP" sz="2000" b="1" dirty="0" err="1">
                <a:latin typeface="Times" pitchFamily="18" charset="0"/>
                <a:ea typeface="MS PGothic" pitchFamily="34" charset="-128"/>
                <a:cs typeface="Times" pitchFamily="18" charset="0"/>
              </a:rPr>
              <a:t>đánh</a:t>
            </a:r>
            <a:r>
              <a:rPr lang="en-US" altLang="ja-JP" sz="2000" b="1" dirty="0">
                <a:latin typeface="Times" pitchFamily="18" charset="0"/>
                <a:ea typeface="MS PGothic" pitchFamily="34" charset="-128"/>
                <a:cs typeface="Times" pitchFamily="18" charset="0"/>
              </a:rPr>
              <a:t> </a:t>
            </a:r>
            <a:r>
              <a:rPr lang="en-US" altLang="ja-JP" sz="2000" b="1" dirty="0" err="1">
                <a:latin typeface="Times" pitchFamily="18" charset="0"/>
                <a:ea typeface="MS PGothic" pitchFamily="34" charset="-128"/>
                <a:cs typeface="Times" pitchFamily="18" charset="0"/>
              </a:rPr>
              <a:t>giá</a:t>
            </a:r>
            <a:r>
              <a:rPr lang="en-US" altLang="ja-JP" sz="2000" b="1" dirty="0">
                <a:latin typeface="Times" pitchFamily="18" charset="0"/>
                <a:ea typeface="MS PGothic" pitchFamily="34" charset="-128"/>
                <a:cs typeface="Times" pitchFamily="18" charset="0"/>
              </a:rPr>
              <a:t> : </a:t>
            </a:r>
            <a:r>
              <a:rPr lang="en-US" altLang="ja-JP" sz="2000" dirty="0" err="1">
                <a:latin typeface="Times" pitchFamily="18" charset="0"/>
                <a:ea typeface="MS PGothic" pitchFamily="34" charset="-128"/>
                <a:cs typeface="Times" pitchFamily="18" charset="0"/>
              </a:rPr>
              <a:t>Hiệu</a:t>
            </a:r>
            <a:r>
              <a:rPr lang="en-US" altLang="ja-JP" sz="2000" dirty="0">
                <a:latin typeface="Times" pitchFamily="18" charset="0"/>
                <a:ea typeface="MS PGothic" pitchFamily="34" charset="-128"/>
                <a:cs typeface="Times" pitchFamily="18" charset="0"/>
              </a:rPr>
              <a:t> </a:t>
            </a:r>
            <a:r>
              <a:rPr lang="en-US" altLang="ja-JP" sz="2000" dirty="0" err="1">
                <a:latin typeface="Times" pitchFamily="18" charset="0"/>
                <a:ea typeface="MS PGothic" pitchFamily="34" charset="-128"/>
                <a:cs typeface="Times" pitchFamily="18" charset="0"/>
              </a:rPr>
              <a:t>trưởng</a:t>
            </a:r>
            <a:r>
              <a:rPr lang="en-US" altLang="ja-JP" sz="2000" dirty="0">
                <a:latin typeface="Times" pitchFamily="18" charset="0"/>
                <a:ea typeface="MS PGothic" pitchFamily="34" charset="-128"/>
                <a:cs typeface="Times" pitchFamily="18" charset="0"/>
              </a:rPr>
              <a:t> </a:t>
            </a:r>
            <a:r>
              <a:rPr lang="en-US" altLang="ja-JP" sz="2000" dirty="0" err="1">
                <a:latin typeface="Times" pitchFamily="18" charset="0"/>
                <a:ea typeface="MS PGothic" pitchFamily="34" charset="-128"/>
                <a:cs typeface="Times" pitchFamily="18" charset="0"/>
              </a:rPr>
              <a:t>các</a:t>
            </a:r>
            <a:r>
              <a:rPr lang="en-US" altLang="ja-JP" sz="2000" dirty="0">
                <a:latin typeface="Times" pitchFamily="18" charset="0"/>
                <a:ea typeface="MS PGothic" pitchFamily="34" charset="-128"/>
                <a:cs typeface="Times" pitchFamily="18" charset="0"/>
              </a:rPr>
              <a:t> </a:t>
            </a:r>
            <a:r>
              <a:rPr lang="en-US" altLang="ja-JP" sz="2000" dirty="0" err="1">
                <a:latin typeface="Times" pitchFamily="18" charset="0"/>
                <a:ea typeface="MS PGothic" pitchFamily="34" charset="-128"/>
                <a:cs typeface="Times" pitchFamily="18" charset="0"/>
              </a:rPr>
              <a:t>trường</a:t>
            </a:r>
            <a:r>
              <a:rPr lang="en-US" altLang="ja-JP" sz="2000" dirty="0">
                <a:latin typeface="Times" pitchFamily="18" charset="0"/>
                <a:ea typeface="MS PGothic" pitchFamily="34" charset="-128"/>
                <a:cs typeface="Times" pitchFamily="18" charset="0"/>
              </a:rPr>
              <a:t> </a:t>
            </a:r>
            <a:r>
              <a:rPr lang="en-US" altLang="ja-JP" sz="2000" dirty="0" err="1">
                <a:latin typeface="Times" pitchFamily="18" charset="0"/>
                <a:ea typeface="MS PGothic" pitchFamily="34" charset="-128"/>
                <a:cs typeface="Times" pitchFamily="18" charset="0"/>
              </a:rPr>
              <a:t>phổ</a:t>
            </a:r>
            <a:r>
              <a:rPr lang="en-US" altLang="ja-JP" sz="2000" dirty="0">
                <a:latin typeface="Times" pitchFamily="18" charset="0"/>
                <a:ea typeface="MS PGothic" pitchFamily="34" charset="-128"/>
                <a:cs typeface="Times" pitchFamily="18" charset="0"/>
              </a:rPr>
              <a:t> </a:t>
            </a:r>
            <a:r>
              <a:rPr lang="en-US" altLang="ja-JP" sz="2000" dirty="0" err="1">
                <a:latin typeface="Times" pitchFamily="18" charset="0"/>
                <a:ea typeface="MS PGothic" pitchFamily="34" charset="-128"/>
                <a:cs typeface="Times" pitchFamily="18" charset="0"/>
              </a:rPr>
              <a:t>thông</a:t>
            </a:r>
            <a:r>
              <a:rPr lang="en-US" altLang="ja-JP" sz="2000" dirty="0">
                <a:latin typeface="Times" pitchFamily="18" charset="0"/>
                <a:ea typeface="MS PGothic" pitchFamily="34" charset="-128"/>
                <a:cs typeface="Times" pitchFamily="18" charset="0"/>
              </a:rPr>
              <a:t> </a:t>
            </a:r>
            <a:r>
              <a:rPr lang="en-US" altLang="ja-JP" sz="2000" dirty="0" err="1">
                <a:latin typeface="Times" pitchFamily="18" charset="0"/>
                <a:ea typeface="MS PGothic" pitchFamily="34" charset="-128"/>
                <a:cs typeface="Times" pitchFamily="18" charset="0"/>
              </a:rPr>
              <a:t>trực</a:t>
            </a:r>
            <a:r>
              <a:rPr lang="en-US" altLang="ja-JP" sz="2000" dirty="0">
                <a:latin typeface="Times" pitchFamily="18" charset="0"/>
                <a:ea typeface="MS PGothic" pitchFamily="34" charset="-128"/>
                <a:cs typeface="Times" pitchFamily="18" charset="0"/>
              </a:rPr>
              <a:t> </a:t>
            </a:r>
            <a:r>
              <a:rPr lang="en-US" altLang="ja-JP" sz="2000" dirty="0" err="1">
                <a:latin typeface="Times" pitchFamily="18" charset="0"/>
                <a:ea typeface="MS PGothic" pitchFamily="34" charset="-128"/>
                <a:cs typeface="Times" pitchFamily="18" charset="0"/>
              </a:rPr>
              <a:t>thuộc</a:t>
            </a:r>
            <a:r>
              <a:rPr lang="en-US" altLang="ja-JP" sz="2000" dirty="0">
                <a:latin typeface="Times" pitchFamily="18" charset="0"/>
                <a:ea typeface="MS PGothic" pitchFamily="34" charset="-128"/>
                <a:cs typeface="Times" pitchFamily="18" charset="0"/>
              </a:rPr>
              <a:t>;</a:t>
            </a:r>
            <a:endParaRPr lang="ja-JP" altLang="en-US" sz="2000" b="1" dirty="0">
              <a:latin typeface="Times" pitchFamily="18" charset="0"/>
              <a:ea typeface="MS PGothic" pitchFamily="34" charset="-128"/>
              <a:cs typeface="Times" pitchFamily="18" charset="0"/>
            </a:endParaRPr>
          </a:p>
        </p:txBody>
      </p:sp>
    </p:spTree>
    <p:extLst>
      <p:ext uri="{BB962C8B-B14F-4D97-AF65-F5344CB8AC3E}">
        <p14:creationId xmlns:p14="http://schemas.microsoft.com/office/powerpoint/2010/main" val="381013570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Title 1"/>
          <p:cNvSpPr txBox="1">
            <a:spLocks/>
          </p:cNvSpPr>
          <p:nvPr/>
        </p:nvSpPr>
        <p:spPr>
          <a:xfrm>
            <a:off x="1137360" y="1218464"/>
            <a:ext cx="10066496" cy="648072"/>
          </a:xfrm>
          <a:prstGeom prst="rect">
            <a:avLst/>
          </a:prstGeom>
        </p:spPr>
        <p:txBody>
          <a:bodyPr anchor="ctr">
            <a:norm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marL="82296" algn="ctr"/>
            <a:r>
              <a:rPr lang="en-US" altLang="ja-JP" sz="3200" b="1" dirty="0" smtClean="0">
                <a:solidFill>
                  <a:srgbClr val="FF0000"/>
                </a:solidFill>
                <a:latin typeface="Times" pitchFamily="18" charset="0"/>
                <a:cs typeface="Times" pitchFamily="18" charset="0"/>
              </a:rPr>
              <a:t>5. </a:t>
            </a:r>
            <a:r>
              <a:rPr lang="en-US" altLang="ja-JP" sz="3200" b="1" dirty="0" err="1" smtClean="0">
                <a:solidFill>
                  <a:srgbClr val="FF0000"/>
                </a:solidFill>
                <a:latin typeface="Times" pitchFamily="18" charset="0"/>
                <a:cs typeface="Times" pitchFamily="18" charset="0"/>
              </a:rPr>
              <a:t>Thẩm</a:t>
            </a:r>
            <a:r>
              <a:rPr lang="en-US" altLang="ja-JP" sz="3200" b="1" dirty="0" smtClean="0">
                <a:solidFill>
                  <a:srgbClr val="FF0000"/>
                </a:solidFill>
                <a:latin typeface="Times" pitchFamily="18" charset="0"/>
                <a:cs typeface="Times" pitchFamily="18" charset="0"/>
              </a:rPr>
              <a:t> </a:t>
            </a:r>
            <a:r>
              <a:rPr lang="en-US" altLang="ja-JP" sz="3200" b="1" dirty="0" err="1" smtClean="0">
                <a:solidFill>
                  <a:srgbClr val="FF0000"/>
                </a:solidFill>
                <a:latin typeface="Times" pitchFamily="18" charset="0"/>
                <a:cs typeface="Times" pitchFamily="18" charset="0"/>
              </a:rPr>
              <a:t>quyền</a:t>
            </a:r>
            <a:r>
              <a:rPr lang="en-US" altLang="ja-JP" sz="3200" b="1" dirty="0" smtClean="0">
                <a:solidFill>
                  <a:srgbClr val="FF0000"/>
                </a:solidFill>
                <a:latin typeface="Times" pitchFamily="18" charset="0"/>
                <a:cs typeface="Times" pitchFamily="18" charset="0"/>
              </a:rPr>
              <a:t> </a:t>
            </a:r>
            <a:r>
              <a:rPr lang="en-US" altLang="ja-JP" sz="3200" b="1" dirty="0" err="1" smtClean="0">
                <a:solidFill>
                  <a:srgbClr val="FF0000"/>
                </a:solidFill>
                <a:latin typeface="Times" pitchFamily="18" charset="0"/>
                <a:cs typeface="Times" pitchFamily="18" charset="0"/>
              </a:rPr>
              <a:t>đánh</a:t>
            </a:r>
            <a:r>
              <a:rPr lang="en-US" altLang="ja-JP" sz="3200" b="1" dirty="0" smtClean="0">
                <a:solidFill>
                  <a:srgbClr val="FF0000"/>
                </a:solidFill>
                <a:latin typeface="Times" pitchFamily="18" charset="0"/>
                <a:cs typeface="Times" pitchFamily="18" charset="0"/>
              </a:rPr>
              <a:t> </a:t>
            </a:r>
            <a:r>
              <a:rPr lang="en-US" altLang="ja-JP" sz="3200" b="1" dirty="0" err="1" smtClean="0">
                <a:solidFill>
                  <a:srgbClr val="FF0000"/>
                </a:solidFill>
                <a:latin typeface="Times" pitchFamily="18" charset="0"/>
                <a:cs typeface="Times" pitchFamily="18" charset="0"/>
              </a:rPr>
              <a:t>giá</a:t>
            </a:r>
            <a:endParaRPr lang="en-US" altLang="ja-JP" sz="3200" b="1" dirty="0">
              <a:solidFill>
                <a:srgbClr val="FF0000"/>
              </a:solidFill>
              <a:latin typeface="Times" pitchFamily="18" charset="0"/>
              <a:cs typeface="Times" pitchFamily="18" charset="0"/>
            </a:endParaRPr>
          </a:p>
        </p:txBody>
      </p:sp>
      <p:sp>
        <p:nvSpPr>
          <p:cNvPr id="6" name="Rectangle 5"/>
          <p:cNvSpPr/>
          <p:nvPr/>
        </p:nvSpPr>
        <p:spPr>
          <a:xfrm>
            <a:off x="1058828" y="1900848"/>
            <a:ext cx="10385235" cy="2492990"/>
          </a:xfrm>
          <a:prstGeom prst="rect">
            <a:avLst/>
          </a:prstGeom>
        </p:spPr>
        <p:txBody>
          <a:bodyPr wrap="square">
            <a:spAutoFit/>
          </a:bodyPr>
          <a:lstStyle/>
          <a:p>
            <a:pPr lvl="0" algn="just">
              <a:lnSpc>
                <a:spcPct val="150000"/>
              </a:lnSpc>
            </a:pPr>
            <a:r>
              <a:rPr lang="en-US" altLang="ja-JP" sz="2400" b="1" dirty="0" err="1" smtClean="0">
                <a:solidFill>
                  <a:srgbClr val="4F271C">
                    <a:satMod val="130000"/>
                  </a:srgbClr>
                </a:solidFill>
                <a:latin typeface="Times" pitchFamily="18" charset="0"/>
                <a:cs typeface="Times" pitchFamily="18" charset="0"/>
              </a:rPr>
              <a:t>Đánh</a:t>
            </a:r>
            <a:r>
              <a:rPr lang="en-US" altLang="ja-JP" sz="2400" b="1" dirty="0" smtClean="0">
                <a:solidFill>
                  <a:srgbClr val="4F271C">
                    <a:satMod val="130000"/>
                  </a:srgbClr>
                </a:solidFill>
                <a:latin typeface="Times" pitchFamily="18" charset="0"/>
                <a:cs typeface="Times" pitchFamily="18" charset="0"/>
              </a:rPr>
              <a:t> </a:t>
            </a:r>
            <a:r>
              <a:rPr lang="en-US" altLang="ja-JP" sz="2400" b="1" dirty="0" err="1" smtClean="0">
                <a:solidFill>
                  <a:srgbClr val="4F271C">
                    <a:satMod val="130000"/>
                  </a:srgbClr>
                </a:solidFill>
                <a:latin typeface="Times" pitchFamily="18" charset="0"/>
                <a:cs typeface="Times" pitchFamily="18" charset="0"/>
              </a:rPr>
              <a:t>giá</a:t>
            </a:r>
            <a:r>
              <a:rPr lang="en-US" altLang="ja-JP" sz="2400" b="1" dirty="0" smtClean="0">
                <a:solidFill>
                  <a:srgbClr val="4F271C">
                    <a:satMod val="130000"/>
                  </a:srgbClr>
                </a:solidFill>
                <a:latin typeface="Times" pitchFamily="18" charset="0"/>
                <a:cs typeface="Times" pitchFamily="18" charset="0"/>
              </a:rPr>
              <a:t> </a:t>
            </a:r>
            <a:r>
              <a:rPr lang="en-US" altLang="ja-JP" sz="2400" b="1" dirty="0" err="1" smtClean="0">
                <a:solidFill>
                  <a:srgbClr val="4F271C">
                    <a:satMod val="130000"/>
                  </a:srgbClr>
                </a:solidFill>
                <a:latin typeface="Times" pitchFamily="18" charset="0"/>
                <a:cs typeface="Times" pitchFamily="18" charset="0"/>
              </a:rPr>
              <a:t>phó</a:t>
            </a:r>
            <a:r>
              <a:rPr lang="en-US" altLang="ja-JP" sz="2400" b="1" dirty="0" smtClean="0">
                <a:solidFill>
                  <a:srgbClr val="4F271C">
                    <a:satMod val="130000"/>
                  </a:srgbClr>
                </a:solidFill>
                <a:latin typeface="Times" pitchFamily="18" charset="0"/>
                <a:cs typeface="Times" pitchFamily="18" charset="0"/>
              </a:rPr>
              <a:t> </a:t>
            </a:r>
            <a:r>
              <a:rPr lang="en-US" altLang="ja-JP" sz="2400" b="1" dirty="0" err="1" smtClean="0">
                <a:solidFill>
                  <a:srgbClr val="4F271C">
                    <a:satMod val="130000"/>
                  </a:srgbClr>
                </a:solidFill>
                <a:latin typeface="Times" pitchFamily="18" charset="0"/>
                <a:cs typeface="Times" pitchFamily="18" charset="0"/>
              </a:rPr>
              <a:t>hiệu</a:t>
            </a:r>
            <a:r>
              <a:rPr lang="en-US" altLang="ja-JP" sz="2400" b="1" dirty="0" smtClean="0">
                <a:solidFill>
                  <a:srgbClr val="4F271C">
                    <a:satMod val="130000"/>
                  </a:srgbClr>
                </a:solidFill>
                <a:latin typeface="Times" pitchFamily="18" charset="0"/>
                <a:cs typeface="Times" pitchFamily="18" charset="0"/>
              </a:rPr>
              <a:t> </a:t>
            </a:r>
            <a:r>
              <a:rPr lang="en-US" altLang="ja-JP" sz="2400" b="1" dirty="0" err="1" smtClean="0">
                <a:solidFill>
                  <a:srgbClr val="4F271C">
                    <a:satMod val="130000"/>
                  </a:srgbClr>
                </a:solidFill>
                <a:latin typeface="Times" pitchFamily="18" charset="0"/>
                <a:cs typeface="Times" pitchFamily="18" charset="0"/>
              </a:rPr>
              <a:t>trưởng</a:t>
            </a:r>
            <a:r>
              <a:rPr lang="en-US" altLang="ja-JP" sz="2400" b="1" dirty="0" smtClean="0">
                <a:solidFill>
                  <a:srgbClr val="4F271C">
                    <a:satMod val="130000"/>
                  </a:srgbClr>
                </a:solidFill>
                <a:latin typeface="Times" pitchFamily="18" charset="0"/>
                <a:cs typeface="Times" pitchFamily="18" charset="0"/>
              </a:rPr>
              <a:t>:</a:t>
            </a:r>
          </a:p>
          <a:p>
            <a:pPr marL="342900" indent="-342900" algn="just">
              <a:lnSpc>
                <a:spcPct val="150000"/>
              </a:lnSpc>
              <a:buFontTx/>
              <a:buChar char="-"/>
            </a:pPr>
            <a:r>
              <a:rPr lang="en-US" altLang="ja-JP" sz="2000" b="1" dirty="0" err="1" smtClean="0">
                <a:solidFill>
                  <a:srgbClr val="4F271C">
                    <a:satMod val="130000"/>
                  </a:srgbClr>
                </a:solidFill>
                <a:latin typeface="Times" pitchFamily="18" charset="0"/>
                <a:cs typeface="Times" pitchFamily="18" charset="0"/>
              </a:rPr>
              <a:t>Thẩm</a:t>
            </a:r>
            <a:r>
              <a:rPr lang="en-US" altLang="ja-JP" sz="2000" b="1" dirty="0" smtClean="0">
                <a:solidFill>
                  <a:srgbClr val="4F271C">
                    <a:satMod val="130000"/>
                  </a:srgbClr>
                </a:solidFill>
                <a:latin typeface="Times" pitchFamily="18" charset="0"/>
                <a:cs typeface="Times" pitchFamily="18" charset="0"/>
              </a:rPr>
              <a:t> </a:t>
            </a:r>
            <a:r>
              <a:rPr lang="en-US" altLang="ja-JP" sz="2000" b="1" dirty="0" err="1" smtClean="0">
                <a:solidFill>
                  <a:srgbClr val="4F271C">
                    <a:satMod val="130000"/>
                  </a:srgbClr>
                </a:solidFill>
                <a:latin typeface="Times" pitchFamily="18" charset="0"/>
                <a:cs typeface="Times" pitchFamily="18" charset="0"/>
              </a:rPr>
              <a:t>quyền</a:t>
            </a:r>
            <a:r>
              <a:rPr lang="en-US" altLang="ja-JP" sz="2000" b="1"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hiệu</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trưởng</a:t>
            </a:r>
            <a:r>
              <a:rPr lang="en-US" altLang="ja-JP" sz="2000" dirty="0" smtClean="0">
                <a:solidFill>
                  <a:srgbClr val="4F271C">
                    <a:satMod val="130000"/>
                  </a:srgbClr>
                </a:solidFill>
                <a:latin typeface="Times" pitchFamily="18" charset="0"/>
                <a:cs typeface="Times" pitchFamily="18" charset="0"/>
              </a:rPr>
              <a:t> </a:t>
            </a:r>
            <a:r>
              <a:rPr lang="en-US" altLang="ja-JP" sz="2000" b="1" dirty="0" err="1" smtClean="0">
                <a:solidFill>
                  <a:srgbClr val="4F271C">
                    <a:satMod val="130000"/>
                  </a:srgbClr>
                </a:solidFill>
                <a:latin typeface="Times" pitchFamily="18" charset="0"/>
                <a:cs typeface="Times" pitchFamily="18" charset="0"/>
              </a:rPr>
              <a:t>vận</a:t>
            </a:r>
            <a:r>
              <a:rPr lang="en-US" altLang="ja-JP" sz="2000" b="1" dirty="0" smtClean="0">
                <a:solidFill>
                  <a:srgbClr val="4F271C">
                    <a:satMod val="130000"/>
                  </a:srgbClr>
                </a:solidFill>
                <a:latin typeface="Times" pitchFamily="18" charset="0"/>
                <a:cs typeface="Times" pitchFamily="18" charset="0"/>
              </a:rPr>
              <a:t> </a:t>
            </a:r>
            <a:r>
              <a:rPr lang="en-US" altLang="ja-JP" sz="2000" b="1" dirty="0" err="1" smtClean="0">
                <a:solidFill>
                  <a:srgbClr val="4F271C">
                    <a:satMod val="130000"/>
                  </a:srgbClr>
                </a:solidFill>
                <a:latin typeface="Times" pitchFamily="18" charset="0"/>
                <a:cs typeface="Times" pitchFamily="18" charset="0"/>
              </a:rPr>
              <a:t>dụng</a:t>
            </a:r>
            <a:r>
              <a:rPr lang="en-US" altLang="ja-JP" sz="2000" b="1"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chuẩn</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hiệu</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trưởng</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để</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chỉ</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đạo</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tổ</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chức</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triển</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khai</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đánh</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giá</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phó</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hiệu</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trưởng</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theo</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các</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tiêu</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chí</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phù</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hợp</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với</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nhiệm</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vụ</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được</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phân</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công</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Khoản</a:t>
            </a:r>
            <a:r>
              <a:rPr lang="en-US" altLang="ja-JP" sz="2000" dirty="0" smtClean="0">
                <a:solidFill>
                  <a:srgbClr val="4F271C">
                    <a:satMod val="130000"/>
                  </a:srgbClr>
                </a:solidFill>
                <a:latin typeface="Times" pitchFamily="18" charset="0"/>
                <a:cs typeface="Times" pitchFamily="18" charset="0"/>
              </a:rPr>
              <a:t> 2, </a:t>
            </a:r>
            <a:r>
              <a:rPr lang="en-US" altLang="ja-JP" sz="2000" dirty="0" err="1" smtClean="0">
                <a:solidFill>
                  <a:srgbClr val="4F271C">
                    <a:satMod val="130000"/>
                  </a:srgbClr>
                </a:solidFill>
                <a:latin typeface="Times" pitchFamily="18" charset="0"/>
                <a:cs typeface="Times" pitchFamily="18" charset="0"/>
              </a:rPr>
              <a:t>Điều</a:t>
            </a:r>
            <a:r>
              <a:rPr lang="en-US" altLang="ja-JP" sz="2000" dirty="0" smtClean="0">
                <a:solidFill>
                  <a:srgbClr val="4F271C">
                    <a:satMod val="130000"/>
                  </a:srgbClr>
                </a:solidFill>
                <a:latin typeface="Times" pitchFamily="18" charset="0"/>
                <a:cs typeface="Times" pitchFamily="18" charset="0"/>
              </a:rPr>
              <a:t> 16). </a:t>
            </a:r>
          </a:p>
          <a:p>
            <a:pPr marL="342900" indent="-342900" algn="just">
              <a:lnSpc>
                <a:spcPct val="150000"/>
              </a:lnSpc>
              <a:buFontTx/>
              <a:buChar char="-"/>
            </a:pPr>
            <a:r>
              <a:rPr lang="en-US" altLang="ja-JP" sz="2000" b="1" dirty="0" err="1" smtClean="0">
                <a:solidFill>
                  <a:srgbClr val="4F271C">
                    <a:satMod val="130000"/>
                  </a:srgbClr>
                </a:solidFill>
                <a:latin typeface="Times" pitchFamily="18" charset="0"/>
                <a:cs typeface="Times" pitchFamily="18" charset="0"/>
              </a:rPr>
              <a:t>Vận</a:t>
            </a:r>
            <a:r>
              <a:rPr lang="en-US" altLang="ja-JP" sz="2000" b="1" dirty="0" smtClean="0">
                <a:solidFill>
                  <a:srgbClr val="4F271C">
                    <a:satMod val="130000"/>
                  </a:srgbClr>
                </a:solidFill>
                <a:latin typeface="Times" pitchFamily="18" charset="0"/>
                <a:cs typeface="Times" pitchFamily="18" charset="0"/>
              </a:rPr>
              <a:t> </a:t>
            </a:r>
            <a:r>
              <a:rPr lang="en-US" altLang="ja-JP" sz="2000" b="1" dirty="0" err="1" smtClean="0">
                <a:solidFill>
                  <a:srgbClr val="4F271C">
                    <a:satMod val="130000"/>
                  </a:srgbClr>
                </a:solidFill>
                <a:latin typeface="Times" pitchFamily="18" charset="0"/>
                <a:cs typeface="Times" pitchFamily="18" charset="0"/>
              </a:rPr>
              <a:t>dụng</a:t>
            </a:r>
            <a:r>
              <a:rPr lang="en-US" altLang="ja-JP" sz="2000" b="1"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Các</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quy</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định</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về</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tiêu</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chuẩn</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tiêu</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chí</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quy</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trình</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xếp</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loại</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kết</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quả</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đánh</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giá</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và</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chu</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kỳ</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đánh</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giá</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trong</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chuẩn</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hiệu</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trưởng</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để</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đánh</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giá</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phó</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hiệu</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trưởng</a:t>
            </a:r>
            <a:r>
              <a:rPr lang="en-US" altLang="ja-JP" sz="2000" dirty="0" smtClean="0">
                <a:solidFill>
                  <a:srgbClr val="4F271C">
                    <a:satMod val="130000"/>
                  </a:srgbClr>
                </a:solidFill>
                <a:latin typeface="Times" pitchFamily="18" charset="0"/>
                <a:cs typeface="Times" pitchFamily="18" charset="0"/>
              </a:rPr>
              <a:t>.</a:t>
            </a:r>
          </a:p>
        </p:txBody>
      </p:sp>
      <p:sp>
        <p:nvSpPr>
          <p:cNvPr id="9" name="Title 1"/>
          <p:cNvSpPr txBox="1">
            <a:spLocks/>
          </p:cNvSpPr>
          <p:nvPr/>
        </p:nvSpPr>
        <p:spPr>
          <a:xfrm>
            <a:off x="1414336" y="-27384"/>
            <a:ext cx="9674219"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dirty="0" smtClean="0">
                <a:solidFill>
                  <a:srgbClr val="C00000"/>
                </a:solidFill>
              </a:rPr>
              <a:t>HƯỚNG DẪN SỬ DỤNG</a:t>
            </a:r>
            <a:br>
              <a:rPr lang="en-US" altLang="ja-JP" sz="2400" b="1" dirty="0" smtClean="0">
                <a:solidFill>
                  <a:srgbClr val="C00000"/>
                </a:solidFill>
              </a:rPr>
            </a:br>
            <a:r>
              <a:rPr lang="en-US" altLang="ja-JP" sz="2400" b="1" dirty="0" smtClean="0">
                <a:solidFill>
                  <a:srgbClr val="C00000"/>
                </a:solidFill>
              </a:rPr>
              <a:t>CHUẨN HIỆU TRƯỞNG CƠ SỞ GIÁO DỤC PHỔ THÔNG</a:t>
            </a:r>
            <a:endParaRPr lang="ja-JP" altLang="en-US" sz="2400" b="1" dirty="0">
              <a:solidFill>
                <a:srgbClr val="C00000"/>
              </a:solidFill>
            </a:endParaRPr>
          </a:p>
        </p:txBody>
      </p:sp>
      <p:cxnSp>
        <p:nvCxnSpPr>
          <p:cNvPr id="10" name="Straight Connector 9"/>
          <p:cNvCxnSpPr/>
          <p:nvPr/>
        </p:nvCxnSpPr>
        <p:spPr>
          <a:xfrm>
            <a:off x="0" y="908720"/>
            <a:ext cx="12192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350689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1536709" y="999016"/>
            <a:ext cx="10066496" cy="648072"/>
          </a:xfrm>
          <a:prstGeom prst="rect">
            <a:avLst/>
          </a:prstGeom>
        </p:spPr>
        <p:txBody>
          <a:bodyPr anchor="ctr">
            <a:norm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marL="82296" algn="ctr"/>
            <a:r>
              <a:rPr lang="en-US" altLang="ja-JP" sz="2800" b="1" dirty="0" smtClean="0">
                <a:solidFill>
                  <a:srgbClr val="FF0000"/>
                </a:solidFill>
                <a:latin typeface="Times" pitchFamily="18" charset="0"/>
                <a:cs typeface="Times" pitchFamily="18" charset="0"/>
              </a:rPr>
              <a:t>6. </a:t>
            </a:r>
            <a:r>
              <a:rPr lang="en-US" altLang="ja-JP" sz="2800" b="1" dirty="0" err="1" smtClean="0">
                <a:solidFill>
                  <a:srgbClr val="FF0000"/>
                </a:solidFill>
                <a:latin typeface="Times" pitchFamily="18" charset="0"/>
                <a:cs typeface="Times" pitchFamily="18" charset="0"/>
              </a:rPr>
              <a:t>Cán</a:t>
            </a:r>
            <a:r>
              <a:rPr lang="en-US" altLang="ja-JP" sz="2800" b="1" dirty="0" smtClean="0">
                <a:solidFill>
                  <a:srgbClr val="FF0000"/>
                </a:solidFill>
                <a:latin typeface="Times" pitchFamily="18" charset="0"/>
                <a:cs typeface="Times" pitchFamily="18" charset="0"/>
              </a:rPr>
              <a:t> </a:t>
            </a:r>
            <a:r>
              <a:rPr lang="en-US" altLang="ja-JP" sz="2800" b="1" dirty="0" err="1" smtClean="0">
                <a:solidFill>
                  <a:srgbClr val="FF0000"/>
                </a:solidFill>
                <a:latin typeface="Times" pitchFamily="18" charset="0"/>
                <a:cs typeface="Times" pitchFamily="18" charset="0"/>
              </a:rPr>
              <a:t>bộ</a:t>
            </a:r>
            <a:r>
              <a:rPr lang="en-US" altLang="ja-JP" sz="2800" b="1" dirty="0" smtClean="0">
                <a:solidFill>
                  <a:srgbClr val="FF0000"/>
                </a:solidFill>
                <a:latin typeface="Times" pitchFamily="18" charset="0"/>
                <a:cs typeface="Times" pitchFamily="18" charset="0"/>
              </a:rPr>
              <a:t> </a:t>
            </a:r>
            <a:r>
              <a:rPr lang="en-US" altLang="ja-JP" sz="2800" b="1" dirty="0" err="1" smtClean="0">
                <a:solidFill>
                  <a:srgbClr val="FF0000"/>
                </a:solidFill>
                <a:latin typeface="Times" pitchFamily="18" charset="0"/>
                <a:cs typeface="Times" pitchFamily="18" charset="0"/>
              </a:rPr>
              <a:t>quản</a:t>
            </a:r>
            <a:r>
              <a:rPr lang="en-US" altLang="ja-JP" sz="2800" b="1" dirty="0" smtClean="0">
                <a:solidFill>
                  <a:srgbClr val="FF0000"/>
                </a:solidFill>
                <a:latin typeface="Times" pitchFamily="18" charset="0"/>
                <a:cs typeface="Times" pitchFamily="18" charset="0"/>
              </a:rPr>
              <a:t> </a:t>
            </a:r>
            <a:r>
              <a:rPr lang="en-US" altLang="ja-JP" sz="2800" b="1" dirty="0" err="1" smtClean="0">
                <a:solidFill>
                  <a:srgbClr val="FF0000"/>
                </a:solidFill>
                <a:latin typeface="Times" pitchFamily="18" charset="0"/>
                <a:cs typeface="Times" pitchFamily="18" charset="0"/>
              </a:rPr>
              <a:t>lý</a:t>
            </a:r>
            <a:r>
              <a:rPr lang="en-US" altLang="ja-JP" sz="2800" b="1" dirty="0" smtClean="0">
                <a:solidFill>
                  <a:srgbClr val="FF0000"/>
                </a:solidFill>
                <a:latin typeface="Times" pitchFamily="18" charset="0"/>
                <a:cs typeface="Times" pitchFamily="18" charset="0"/>
              </a:rPr>
              <a:t> </a:t>
            </a:r>
            <a:r>
              <a:rPr lang="en-US" altLang="ja-JP" sz="2800" b="1" dirty="0" err="1" smtClean="0">
                <a:solidFill>
                  <a:srgbClr val="FF0000"/>
                </a:solidFill>
                <a:latin typeface="Times" pitchFamily="18" charset="0"/>
                <a:cs typeface="Times" pitchFamily="18" charset="0"/>
              </a:rPr>
              <a:t>cơ</a:t>
            </a:r>
            <a:r>
              <a:rPr lang="en-US" altLang="ja-JP" sz="2800" b="1" dirty="0" smtClean="0">
                <a:solidFill>
                  <a:srgbClr val="FF0000"/>
                </a:solidFill>
                <a:latin typeface="Times" pitchFamily="18" charset="0"/>
                <a:cs typeface="Times" pitchFamily="18" charset="0"/>
              </a:rPr>
              <a:t> </a:t>
            </a:r>
            <a:r>
              <a:rPr lang="en-US" altLang="ja-JP" sz="2800" b="1" dirty="0" err="1" smtClean="0">
                <a:solidFill>
                  <a:srgbClr val="FF0000"/>
                </a:solidFill>
                <a:latin typeface="Times" pitchFamily="18" charset="0"/>
                <a:cs typeface="Times" pitchFamily="18" charset="0"/>
              </a:rPr>
              <a:t>sở</a:t>
            </a:r>
            <a:r>
              <a:rPr lang="en-US" altLang="ja-JP" sz="2800" b="1" dirty="0" smtClean="0">
                <a:solidFill>
                  <a:srgbClr val="FF0000"/>
                </a:solidFill>
                <a:latin typeface="Times" pitchFamily="18" charset="0"/>
                <a:cs typeface="Times" pitchFamily="18" charset="0"/>
              </a:rPr>
              <a:t> GDPT </a:t>
            </a:r>
            <a:r>
              <a:rPr lang="en-US" altLang="ja-JP" sz="2800" b="1" dirty="0" err="1" smtClean="0">
                <a:solidFill>
                  <a:srgbClr val="FF0000"/>
                </a:solidFill>
                <a:latin typeface="Times" pitchFamily="18" charset="0"/>
                <a:cs typeface="Times" pitchFamily="18" charset="0"/>
              </a:rPr>
              <a:t>cốt</a:t>
            </a:r>
            <a:r>
              <a:rPr lang="en-US" altLang="ja-JP" sz="2800" b="1" dirty="0" smtClean="0">
                <a:solidFill>
                  <a:srgbClr val="FF0000"/>
                </a:solidFill>
                <a:latin typeface="Times" pitchFamily="18" charset="0"/>
                <a:cs typeface="Times" pitchFamily="18" charset="0"/>
              </a:rPr>
              <a:t> </a:t>
            </a:r>
            <a:r>
              <a:rPr lang="en-US" altLang="ja-JP" sz="2800" b="1" dirty="0" err="1" smtClean="0">
                <a:solidFill>
                  <a:srgbClr val="FF0000"/>
                </a:solidFill>
                <a:latin typeface="Times" pitchFamily="18" charset="0"/>
                <a:cs typeface="Times" pitchFamily="18" charset="0"/>
              </a:rPr>
              <a:t>cán</a:t>
            </a:r>
            <a:endParaRPr lang="en-US" altLang="ja-JP" sz="2800" b="1" dirty="0">
              <a:solidFill>
                <a:srgbClr val="FF0000"/>
              </a:solidFill>
              <a:latin typeface="Times" pitchFamily="18" charset="0"/>
              <a:cs typeface="Times" pitchFamily="18" charset="0"/>
            </a:endParaRPr>
          </a:p>
        </p:txBody>
      </p:sp>
      <p:sp>
        <p:nvSpPr>
          <p:cNvPr id="2" name="Rectangle 1"/>
          <p:cNvSpPr/>
          <p:nvPr/>
        </p:nvSpPr>
        <p:spPr>
          <a:xfrm>
            <a:off x="1536709" y="1629944"/>
            <a:ext cx="10385235" cy="3647152"/>
          </a:xfrm>
          <a:prstGeom prst="rect">
            <a:avLst/>
          </a:prstGeom>
        </p:spPr>
        <p:txBody>
          <a:bodyPr wrap="square">
            <a:spAutoFit/>
          </a:bodyPr>
          <a:lstStyle/>
          <a:p>
            <a:pPr lvl="0" algn="just">
              <a:lnSpc>
                <a:spcPct val="150000"/>
              </a:lnSpc>
            </a:pPr>
            <a:r>
              <a:rPr lang="en-US" altLang="ja-JP" sz="2600" b="1" dirty="0" err="1" smtClean="0">
                <a:solidFill>
                  <a:srgbClr val="4F271C">
                    <a:satMod val="130000"/>
                  </a:srgbClr>
                </a:solidFill>
                <a:latin typeface="Times" pitchFamily="18" charset="0"/>
                <a:cs typeface="Times" pitchFamily="18" charset="0"/>
              </a:rPr>
              <a:t>Tiêu</a:t>
            </a:r>
            <a:r>
              <a:rPr lang="en-US" altLang="ja-JP" sz="2600" b="1" dirty="0" smtClean="0">
                <a:solidFill>
                  <a:srgbClr val="4F271C">
                    <a:satMod val="130000"/>
                  </a:srgbClr>
                </a:solidFill>
                <a:latin typeface="Times" pitchFamily="18" charset="0"/>
                <a:cs typeface="Times" pitchFamily="18" charset="0"/>
              </a:rPr>
              <a:t> </a:t>
            </a:r>
            <a:r>
              <a:rPr lang="en-US" altLang="ja-JP" sz="2600" b="1" dirty="0" err="1" smtClean="0">
                <a:solidFill>
                  <a:srgbClr val="4F271C">
                    <a:satMod val="130000"/>
                  </a:srgbClr>
                </a:solidFill>
                <a:latin typeface="Times" pitchFamily="18" charset="0"/>
                <a:cs typeface="Times" pitchFamily="18" charset="0"/>
              </a:rPr>
              <a:t>chuẩn</a:t>
            </a:r>
            <a:r>
              <a:rPr lang="en-US" altLang="ja-JP" sz="2600" b="1" dirty="0" smtClean="0">
                <a:solidFill>
                  <a:srgbClr val="4F271C">
                    <a:satMod val="130000"/>
                  </a:srgbClr>
                </a:solidFill>
                <a:latin typeface="Times" pitchFamily="18" charset="0"/>
                <a:cs typeface="Times" pitchFamily="18" charset="0"/>
              </a:rPr>
              <a:t> </a:t>
            </a:r>
            <a:r>
              <a:rPr lang="en-US" altLang="ja-JP" sz="2600" b="1" dirty="0" err="1" smtClean="0">
                <a:solidFill>
                  <a:srgbClr val="4F271C">
                    <a:satMod val="130000"/>
                  </a:srgbClr>
                </a:solidFill>
                <a:latin typeface="Times" pitchFamily="18" charset="0"/>
                <a:cs typeface="Times" pitchFamily="18" charset="0"/>
              </a:rPr>
              <a:t>lựa</a:t>
            </a:r>
            <a:r>
              <a:rPr lang="en-US" altLang="ja-JP" sz="2600" b="1" dirty="0" smtClean="0">
                <a:solidFill>
                  <a:srgbClr val="4F271C">
                    <a:satMod val="130000"/>
                  </a:srgbClr>
                </a:solidFill>
                <a:latin typeface="Times" pitchFamily="18" charset="0"/>
                <a:cs typeface="Times" pitchFamily="18" charset="0"/>
              </a:rPr>
              <a:t> </a:t>
            </a:r>
            <a:r>
              <a:rPr lang="en-US" altLang="ja-JP" sz="2600" b="1" dirty="0" err="1" smtClean="0">
                <a:solidFill>
                  <a:srgbClr val="4F271C">
                    <a:satMod val="130000"/>
                  </a:srgbClr>
                </a:solidFill>
                <a:latin typeface="Times" pitchFamily="18" charset="0"/>
                <a:cs typeface="Times" pitchFamily="18" charset="0"/>
              </a:rPr>
              <a:t>chọn</a:t>
            </a:r>
            <a:r>
              <a:rPr lang="en-US" altLang="ja-JP" sz="2600" b="1" dirty="0" smtClean="0">
                <a:solidFill>
                  <a:srgbClr val="4F271C">
                    <a:satMod val="130000"/>
                  </a:srgbClr>
                </a:solidFill>
                <a:latin typeface="Times" pitchFamily="18" charset="0"/>
                <a:cs typeface="Times" pitchFamily="18" charset="0"/>
              </a:rPr>
              <a:t>:</a:t>
            </a:r>
          </a:p>
          <a:p>
            <a:pPr marL="342900" indent="-342900" algn="just">
              <a:buBlip>
                <a:blip r:embed="rId3"/>
              </a:buBlip>
            </a:pPr>
            <a:r>
              <a:rPr lang="en-US" altLang="ja-JP" sz="2400" dirty="0" err="1" smtClean="0">
                <a:latin typeface="Times" pitchFamily="18" charset="0"/>
                <a:cs typeface="Times" pitchFamily="18" charset="0"/>
              </a:rPr>
              <a:t>Có</a:t>
            </a:r>
            <a:r>
              <a:rPr lang="en-US" altLang="ja-JP" sz="2400" dirty="0" smtClean="0">
                <a:latin typeface="Times" pitchFamily="18" charset="0"/>
                <a:cs typeface="Times" pitchFamily="18" charset="0"/>
              </a:rPr>
              <a:t> </a:t>
            </a:r>
            <a:r>
              <a:rPr lang="en-US" altLang="ja-JP" sz="2400" dirty="0" err="1">
                <a:latin typeface="Times" pitchFamily="18" charset="0"/>
                <a:cs typeface="Times" pitchFamily="18" charset="0"/>
              </a:rPr>
              <a:t>ít</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nhất</a:t>
            </a:r>
            <a:r>
              <a:rPr lang="en-US" altLang="ja-JP" sz="2400" dirty="0">
                <a:latin typeface="Times" pitchFamily="18" charset="0"/>
                <a:cs typeface="Times" pitchFamily="18" charset="0"/>
              </a:rPr>
              <a:t> </a:t>
            </a:r>
            <a:r>
              <a:rPr lang="en-US" altLang="ja-JP" sz="2400" b="1" dirty="0">
                <a:latin typeface="Times" pitchFamily="18" charset="0"/>
                <a:cs typeface="Times" pitchFamily="18" charset="0"/>
              </a:rPr>
              <a:t>2 </a:t>
            </a:r>
            <a:r>
              <a:rPr lang="en-US" altLang="ja-JP" sz="2400" b="1" dirty="0" err="1">
                <a:latin typeface="Times" pitchFamily="18" charset="0"/>
                <a:cs typeface="Times" pitchFamily="18" charset="0"/>
              </a:rPr>
              <a:t>năm</a:t>
            </a:r>
            <a:r>
              <a:rPr lang="en-US" altLang="ja-JP" sz="2400" b="1" dirty="0">
                <a:latin typeface="Times" pitchFamily="18" charset="0"/>
                <a:cs typeface="Times" pitchFamily="18" charset="0"/>
              </a:rPr>
              <a:t> </a:t>
            </a:r>
            <a:r>
              <a:rPr lang="en-US" altLang="ja-JP" sz="2400" b="1" dirty="0" err="1">
                <a:latin typeface="Times" pitchFamily="18" charset="0"/>
                <a:cs typeface="Times" pitchFamily="18" charset="0"/>
              </a:rPr>
              <a:t>kinh</a:t>
            </a:r>
            <a:r>
              <a:rPr lang="en-US" altLang="ja-JP" sz="2400" b="1" dirty="0">
                <a:latin typeface="Times" pitchFamily="18" charset="0"/>
                <a:cs typeface="Times" pitchFamily="18" charset="0"/>
              </a:rPr>
              <a:t> </a:t>
            </a:r>
            <a:r>
              <a:rPr lang="en-US" altLang="ja-JP" sz="2400" b="1" dirty="0" err="1">
                <a:latin typeface="Times" pitchFamily="18" charset="0"/>
                <a:cs typeface="Times" pitchFamily="18" charset="0"/>
              </a:rPr>
              <a:t>nghiệm</a:t>
            </a:r>
            <a:r>
              <a:rPr lang="en-US" altLang="ja-JP" sz="2400" b="1" dirty="0">
                <a:latin typeface="Times" pitchFamily="18" charset="0"/>
                <a:cs typeface="Times" pitchFamily="18" charset="0"/>
              </a:rPr>
              <a:t> </a:t>
            </a:r>
            <a:r>
              <a:rPr lang="en-US" altLang="ja-JP" sz="2400" dirty="0" err="1">
                <a:latin typeface="Times" pitchFamily="18" charset="0"/>
                <a:cs typeface="Times" pitchFamily="18" charset="0"/>
              </a:rPr>
              <a:t>làm</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hiệu</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trưởng</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hoặc</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phó</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hiệu</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trưởng</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cơ</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sở</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giáo</a:t>
            </a:r>
            <a:r>
              <a:rPr lang="en-US" altLang="ja-JP" sz="2400" dirty="0">
                <a:latin typeface="Times" pitchFamily="18" charset="0"/>
                <a:cs typeface="Times" pitchFamily="18" charset="0"/>
              </a:rPr>
              <a:t> dục </a:t>
            </a:r>
            <a:r>
              <a:rPr lang="en-US" altLang="ja-JP" sz="2400" dirty="0" err="1">
                <a:latin typeface="Times" pitchFamily="18" charset="0"/>
                <a:cs typeface="Times" pitchFamily="18" charset="0"/>
              </a:rPr>
              <a:t>phổ</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thông</a:t>
            </a:r>
            <a:r>
              <a:rPr lang="en-US" altLang="ja-JP" sz="2400" dirty="0">
                <a:latin typeface="Times" pitchFamily="18" charset="0"/>
                <a:cs typeface="Times" pitchFamily="18" charset="0"/>
              </a:rPr>
              <a:t>;</a:t>
            </a:r>
            <a:endParaRPr lang="ja-JP" altLang="ja-JP" sz="2400" dirty="0">
              <a:latin typeface="Times" pitchFamily="18" charset="0"/>
              <a:cs typeface="Times" pitchFamily="18" charset="0"/>
            </a:endParaRPr>
          </a:p>
          <a:p>
            <a:pPr marL="342900" indent="-342900" algn="just">
              <a:buBlip>
                <a:blip r:embed="rId3"/>
              </a:buBlip>
            </a:pPr>
            <a:r>
              <a:rPr lang="en-US" altLang="ja-JP" sz="2400" dirty="0" err="1" smtClean="0">
                <a:latin typeface="Times" pitchFamily="18" charset="0"/>
                <a:cs typeface="Times" pitchFamily="18" charset="0"/>
              </a:rPr>
              <a:t>Là</a:t>
            </a:r>
            <a:r>
              <a:rPr lang="en-US" altLang="ja-JP" sz="2400" dirty="0" smtClean="0">
                <a:latin typeface="Times" pitchFamily="18" charset="0"/>
                <a:cs typeface="Times" pitchFamily="18" charset="0"/>
              </a:rPr>
              <a:t> </a:t>
            </a:r>
            <a:r>
              <a:rPr lang="en-US" altLang="ja-JP" sz="2400" dirty="0" err="1">
                <a:latin typeface="Times" pitchFamily="18" charset="0"/>
                <a:cs typeface="Times" pitchFamily="18" charset="0"/>
              </a:rPr>
              <a:t>hiệu</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trưởng</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phó</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hiệu</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trưởng</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cơ</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sở</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giáo</a:t>
            </a:r>
            <a:r>
              <a:rPr lang="en-US" altLang="ja-JP" sz="2400" dirty="0">
                <a:latin typeface="Times" pitchFamily="18" charset="0"/>
                <a:cs typeface="Times" pitchFamily="18" charset="0"/>
              </a:rPr>
              <a:t> dục </a:t>
            </a:r>
            <a:r>
              <a:rPr lang="en-US" altLang="ja-JP" sz="2400" dirty="0" err="1">
                <a:latin typeface="Times" pitchFamily="18" charset="0"/>
                <a:cs typeface="Times" pitchFamily="18" charset="0"/>
              </a:rPr>
              <a:t>phổ</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thông</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được</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người</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có</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thẩm</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quyền</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đánh</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giá</a:t>
            </a:r>
            <a:r>
              <a:rPr lang="en-US" altLang="ja-JP" sz="2400" dirty="0">
                <a:latin typeface="Times" pitchFamily="18" charset="0"/>
                <a:cs typeface="Times" pitchFamily="18" charset="0"/>
              </a:rPr>
              <a:t> </a:t>
            </a:r>
            <a:r>
              <a:rPr lang="en-US" altLang="ja-JP" sz="2400" b="1" dirty="0" err="1">
                <a:solidFill>
                  <a:srgbClr val="FF0000"/>
                </a:solidFill>
                <a:latin typeface="Times" pitchFamily="18" charset="0"/>
                <a:cs typeface="Times" pitchFamily="18" charset="0"/>
              </a:rPr>
              <a:t>đạt</a:t>
            </a:r>
            <a:r>
              <a:rPr lang="en-US" altLang="ja-JP" sz="2400" b="1" dirty="0">
                <a:solidFill>
                  <a:srgbClr val="FF0000"/>
                </a:solidFill>
                <a:latin typeface="Times" pitchFamily="18" charset="0"/>
                <a:cs typeface="Times" pitchFamily="18" charset="0"/>
              </a:rPr>
              <a:t> </a:t>
            </a:r>
            <a:r>
              <a:rPr lang="en-US" altLang="ja-JP" sz="2400" b="1" dirty="0" err="1">
                <a:solidFill>
                  <a:srgbClr val="FF0000"/>
                </a:solidFill>
                <a:latin typeface="Times" pitchFamily="18" charset="0"/>
                <a:cs typeface="Times" pitchFamily="18" charset="0"/>
              </a:rPr>
              <a:t>mức</a:t>
            </a:r>
            <a:r>
              <a:rPr lang="en-US" altLang="ja-JP" sz="2400" b="1" dirty="0">
                <a:solidFill>
                  <a:srgbClr val="FF0000"/>
                </a:solidFill>
                <a:latin typeface="Times" pitchFamily="18" charset="0"/>
                <a:cs typeface="Times" pitchFamily="18" charset="0"/>
              </a:rPr>
              <a:t> </a:t>
            </a:r>
            <a:r>
              <a:rPr lang="en-US" altLang="ja-JP" sz="2400" b="1" dirty="0" err="1">
                <a:solidFill>
                  <a:srgbClr val="FF0000"/>
                </a:solidFill>
                <a:latin typeface="Times" pitchFamily="18" charset="0"/>
                <a:cs typeface="Times" pitchFamily="18" charset="0"/>
              </a:rPr>
              <a:t>khá</a:t>
            </a:r>
            <a:r>
              <a:rPr lang="en-US" altLang="ja-JP" sz="2400" b="1" dirty="0">
                <a:solidFill>
                  <a:srgbClr val="FF0000"/>
                </a:solidFill>
                <a:latin typeface="Times" pitchFamily="18" charset="0"/>
                <a:cs typeface="Times" pitchFamily="18" charset="0"/>
              </a:rPr>
              <a:t> </a:t>
            </a:r>
            <a:r>
              <a:rPr lang="en-US" altLang="ja-JP" sz="2400" dirty="0" err="1">
                <a:latin typeface="Times" pitchFamily="18" charset="0"/>
                <a:cs typeface="Times" pitchFamily="18" charset="0"/>
              </a:rPr>
              <a:t>trở</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lên</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theo</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chuẩn</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hiệu</a:t>
            </a:r>
            <a:r>
              <a:rPr lang="en-US" altLang="ja-JP" sz="2400" dirty="0">
                <a:latin typeface="Times" pitchFamily="18" charset="0"/>
                <a:cs typeface="Times" pitchFamily="18" charset="0"/>
              </a:rPr>
              <a:t> </a:t>
            </a:r>
            <a:r>
              <a:rPr lang="en-US" altLang="ja-JP" sz="2400" dirty="0" err="1" smtClean="0">
                <a:latin typeface="Times" pitchFamily="18" charset="0"/>
                <a:cs typeface="Times" pitchFamily="18" charset="0"/>
              </a:rPr>
              <a:t>trưởng</a:t>
            </a:r>
            <a:r>
              <a:rPr lang="en-US" altLang="ja-JP" sz="2400" dirty="0" smtClean="0">
                <a:latin typeface="Times" pitchFamily="18" charset="0"/>
                <a:cs typeface="Times" pitchFamily="18" charset="0"/>
              </a:rPr>
              <a:t>; </a:t>
            </a:r>
            <a:endParaRPr lang="ja-JP" altLang="ja-JP" sz="2400" dirty="0">
              <a:latin typeface="Times" pitchFamily="18" charset="0"/>
              <a:cs typeface="Times" pitchFamily="18" charset="0"/>
            </a:endParaRPr>
          </a:p>
          <a:p>
            <a:pPr marL="342900" indent="-342900" algn="just">
              <a:buBlip>
                <a:blip r:embed="rId3"/>
              </a:buBlip>
            </a:pPr>
            <a:r>
              <a:rPr lang="en-US" altLang="ja-JP" sz="2400" dirty="0" err="1" smtClean="0">
                <a:latin typeface="Times" pitchFamily="18" charset="0"/>
                <a:cs typeface="Times" pitchFamily="18" charset="0"/>
              </a:rPr>
              <a:t>Được</a:t>
            </a:r>
            <a:r>
              <a:rPr lang="en-US" altLang="ja-JP" sz="2400" dirty="0" smtClean="0">
                <a:latin typeface="Times" pitchFamily="18" charset="0"/>
                <a:cs typeface="Times" pitchFamily="18" charset="0"/>
              </a:rPr>
              <a:t> </a:t>
            </a:r>
            <a:r>
              <a:rPr lang="en-US" altLang="ja-JP" sz="2400" dirty="0" err="1">
                <a:latin typeface="Times" pitchFamily="18" charset="0"/>
                <a:cs typeface="Times" pitchFamily="18" charset="0"/>
              </a:rPr>
              <a:t>cơ</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quan</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quản</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lý</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cấp</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trên</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lựa</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chọn</a:t>
            </a:r>
            <a:r>
              <a:rPr lang="en-US" altLang="ja-JP" sz="2400" dirty="0">
                <a:latin typeface="Times" pitchFamily="18" charset="0"/>
                <a:cs typeface="Times" pitchFamily="18" charset="0"/>
              </a:rPr>
              <a:t> </a:t>
            </a:r>
            <a:r>
              <a:rPr lang="en-US" altLang="ja-JP" sz="2400" b="1" dirty="0" err="1">
                <a:latin typeface="Times" pitchFamily="18" charset="0"/>
                <a:cs typeface="Times" pitchFamily="18" charset="0"/>
              </a:rPr>
              <a:t>phù</a:t>
            </a:r>
            <a:r>
              <a:rPr lang="en-US" altLang="ja-JP" sz="2400" b="1" dirty="0">
                <a:latin typeface="Times" pitchFamily="18" charset="0"/>
                <a:cs typeface="Times" pitchFamily="18" charset="0"/>
              </a:rPr>
              <a:t> </a:t>
            </a:r>
            <a:r>
              <a:rPr lang="en-US" altLang="ja-JP" sz="2400" b="1" dirty="0" err="1">
                <a:latin typeface="Times" pitchFamily="18" charset="0"/>
                <a:cs typeface="Times" pitchFamily="18" charset="0"/>
              </a:rPr>
              <a:t>hợp</a:t>
            </a:r>
            <a:r>
              <a:rPr lang="en-US" altLang="ja-JP" sz="2400" b="1" dirty="0">
                <a:latin typeface="Times" pitchFamily="18" charset="0"/>
                <a:cs typeface="Times" pitchFamily="18" charset="0"/>
              </a:rPr>
              <a:t> </a:t>
            </a:r>
            <a:r>
              <a:rPr lang="en-US" altLang="ja-JP" sz="2400" b="1" dirty="0" err="1">
                <a:latin typeface="Times" pitchFamily="18" charset="0"/>
                <a:cs typeface="Times" pitchFamily="18" charset="0"/>
              </a:rPr>
              <a:t>với</a:t>
            </a:r>
            <a:r>
              <a:rPr lang="en-US" altLang="ja-JP" sz="2400" b="1" dirty="0">
                <a:latin typeface="Times" pitchFamily="18" charset="0"/>
                <a:cs typeface="Times" pitchFamily="18" charset="0"/>
              </a:rPr>
              <a:t> </a:t>
            </a:r>
            <a:r>
              <a:rPr lang="en-US" altLang="ja-JP" sz="2400" b="1" dirty="0" err="1">
                <a:latin typeface="Times" pitchFamily="18" charset="0"/>
                <a:cs typeface="Times" pitchFamily="18" charset="0"/>
              </a:rPr>
              <a:t>yêu</a:t>
            </a:r>
            <a:r>
              <a:rPr lang="en-US" altLang="ja-JP" sz="2400" b="1" dirty="0">
                <a:latin typeface="Times" pitchFamily="18" charset="0"/>
                <a:cs typeface="Times" pitchFamily="18" charset="0"/>
              </a:rPr>
              <a:t> </a:t>
            </a:r>
            <a:r>
              <a:rPr lang="en-US" altLang="ja-JP" sz="2400" b="1" dirty="0" err="1">
                <a:latin typeface="Times" pitchFamily="18" charset="0"/>
                <a:cs typeface="Times" pitchFamily="18" charset="0"/>
              </a:rPr>
              <a:t>cầu</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hỗ</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trợ</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tư</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vấn</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về</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tổ</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chức</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và</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thực</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hiện</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các</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hoạt</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động</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bồi</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dưỡng</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đội</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ngũ</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cán</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bộ</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quản</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lý</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cơ</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sở</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giáo</a:t>
            </a:r>
            <a:r>
              <a:rPr lang="en-US" altLang="ja-JP" sz="2400" dirty="0">
                <a:latin typeface="Times" pitchFamily="18" charset="0"/>
                <a:cs typeface="Times" pitchFamily="18" charset="0"/>
              </a:rPr>
              <a:t> dục </a:t>
            </a:r>
            <a:r>
              <a:rPr lang="en-US" altLang="ja-JP" sz="2400" dirty="0" err="1">
                <a:latin typeface="Times" pitchFamily="18" charset="0"/>
                <a:cs typeface="Times" pitchFamily="18" charset="0"/>
              </a:rPr>
              <a:t>phổ</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thông</a:t>
            </a:r>
            <a:r>
              <a:rPr lang="en-US" altLang="ja-JP" sz="2400" dirty="0">
                <a:latin typeface="Times" pitchFamily="18" charset="0"/>
                <a:cs typeface="Times" pitchFamily="18" charset="0"/>
              </a:rPr>
              <a:t> ở </a:t>
            </a:r>
            <a:r>
              <a:rPr lang="en-US" altLang="ja-JP" sz="2400" dirty="0" err="1">
                <a:latin typeface="Times" pitchFamily="18" charset="0"/>
                <a:cs typeface="Times" pitchFamily="18" charset="0"/>
              </a:rPr>
              <a:t>địa</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phương</a:t>
            </a:r>
            <a:r>
              <a:rPr lang="en-US" altLang="ja-JP" sz="2400" dirty="0">
                <a:latin typeface="Times" pitchFamily="18" charset="0"/>
                <a:cs typeface="Times" pitchFamily="18" charset="0"/>
              </a:rPr>
              <a:t>; </a:t>
            </a:r>
            <a:endParaRPr lang="ja-JP" altLang="ja-JP" sz="2400" dirty="0">
              <a:latin typeface="Times" pitchFamily="18" charset="0"/>
              <a:cs typeface="Times" pitchFamily="18" charset="0"/>
            </a:endParaRPr>
          </a:p>
          <a:p>
            <a:pPr marL="342900" indent="-342900" algn="just">
              <a:buBlip>
                <a:blip r:embed="rId3"/>
              </a:buBlip>
            </a:pPr>
            <a:r>
              <a:rPr lang="en-US" altLang="ja-JP" sz="2400" dirty="0" err="1" smtClean="0">
                <a:latin typeface="Times" pitchFamily="18" charset="0"/>
                <a:cs typeface="Times" pitchFamily="18" charset="0"/>
              </a:rPr>
              <a:t>Có</a:t>
            </a:r>
            <a:r>
              <a:rPr lang="en-US" altLang="ja-JP" sz="2400" dirty="0" smtClean="0">
                <a:latin typeface="Times" pitchFamily="18" charset="0"/>
                <a:cs typeface="Times" pitchFamily="18" charset="0"/>
              </a:rPr>
              <a:t> </a:t>
            </a:r>
            <a:r>
              <a:rPr lang="en-US" altLang="ja-JP" sz="2400" b="1" dirty="0" err="1">
                <a:latin typeface="Times" pitchFamily="18" charset="0"/>
                <a:cs typeface="Times" pitchFamily="18" charset="0"/>
              </a:rPr>
              <a:t>nguyện</a:t>
            </a:r>
            <a:r>
              <a:rPr lang="en-US" altLang="ja-JP" sz="2400" b="1" dirty="0">
                <a:latin typeface="Times" pitchFamily="18" charset="0"/>
                <a:cs typeface="Times" pitchFamily="18" charset="0"/>
              </a:rPr>
              <a:t> </a:t>
            </a:r>
            <a:r>
              <a:rPr lang="en-US" altLang="ja-JP" sz="2400" b="1" dirty="0" err="1">
                <a:latin typeface="Times" pitchFamily="18" charset="0"/>
                <a:cs typeface="Times" pitchFamily="18" charset="0"/>
              </a:rPr>
              <a:t>vọng</a:t>
            </a:r>
            <a:r>
              <a:rPr lang="en-US" altLang="ja-JP" sz="2400" b="1" dirty="0">
                <a:latin typeface="Times" pitchFamily="18" charset="0"/>
                <a:cs typeface="Times" pitchFamily="18" charset="0"/>
              </a:rPr>
              <a:t> </a:t>
            </a:r>
            <a:r>
              <a:rPr lang="en-US" altLang="ja-JP" sz="2400" dirty="0" err="1">
                <a:latin typeface="Times" pitchFamily="18" charset="0"/>
                <a:cs typeface="Times" pitchFamily="18" charset="0"/>
              </a:rPr>
              <a:t>trở</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thành</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cán</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bộ</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quản</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lý</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cơ</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sở</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giáo</a:t>
            </a:r>
            <a:r>
              <a:rPr lang="en-US" altLang="ja-JP" sz="2400" dirty="0">
                <a:latin typeface="Times" pitchFamily="18" charset="0"/>
                <a:cs typeface="Times" pitchFamily="18" charset="0"/>
              </a:rPr>
              <a:t> dục </a:t>
            </a:r>
            <a:r>
              <a:rPr lang="en-US" altLang="ja-JP" sz="2400" dirty="0" err="1">
                <a:latin typeface="Times" pitchFamily="18" charset="0"/>
                <a:cs typeface="Times" pitchFamily="18" charset="0"/>
              </a:rPr>
              <a:t>phổ</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thông</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cốt</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cán</a:t>
            </a:r>
            <a:r>
              <a:rPr lang="en-US" altLang="ja-JP" sz="2400" dirty="0">
                <a:latin typeface="Times" pitchFamily="18" charset="0"/>
                <a:cs typeface="Times" pitchFamily="18" charset="0"/>
              </a:rPr>
              <a:t>.</a:t>
            </a:r>
            <a:endParaRPr lang="ja-JP" altLang="ja-JP" sz="2400" dirty="0">
              <a:latin typeface="Times" pitchFamily="18" charset="0"/>
              <a:cs typeface="Times" pitchFamily="18" charset="0"/>
            </a:endParaRPr>
          </a:p>
        </p:txBody>
      </p:sp>
      <p:sp>
        <p:nvSpPr>
          <p:cNvPr id="7" name="Title 1"/>
          <p:cNvSpPr txBox="1">
            <a:spLocks/>
          </p:cNvSpPr>
          <p:nvPr/>
        </p:nvSpPr>
        <p:spPr>
          <a:xfrm>
            <a:off x="1414336" y="-27384"/>
            <a:ext cx="9674219"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dirty="0" smtClean="0">
                <a:solidFill>
                  <a:srgbClr val="C00000"/>
                </a:solidFill>
              </a:rPr>
              <a:t>HƯỚNG DẪN SỬ DỤNG</a:t>
            </a:r>
            <a:br>
              <a:rPr lang="en-US" altLang="ja-JP" sz="2400" b="1" dirty="0" smtClean="0">
                <a:solidFill>
                  <a:srgbClr val="C00000"/>
                </a:solidFill>
              </a:rPr>
            </a:br>
            <a:r>
              <a:rPr lang="en-US" altLang="ja-JP" sz="2400" b="1" dirty="0" smtClean="0">
                <a:solidFill>
                  <a:srgbClr val="C00000"/>
                </a:solidFill>
              </a:rPr>
              <a:t>CHUẨN HIỆU TRƯỞNG CƠ SỞ GIÁO DỤC PHỔ THÔNG</a:t>
            </a:r>
            <a:endParaRPr lang="ja-JP" altLang="en-US" sz="2400" b="1" dirty="0">
              <a:solidFill>
                <a:srgbClr val="C00000"/>
              </a:solidFill>
            </a:endParaRPr>
          </a:p>
        </p:txBody>
      </p:sp>
      <p:cxnSp>
        <p:nvCxnSpPr>
          <p:cNvPr id="9" name="Straight Connector 8"/>
          <p:cNvCxnSpPr/>
          <p:nvPr/>
        </p:nvCxnSpPr>
        <p:spPr>
          <a:xfrm>
            <a:off x="0" y="908720"/>
            <a:ext cx="12192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3285219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1536709" y="999016"/>
            <a:ext cx="10066496" cy="648072"/>
          </a:xfrm>
          <a:prstGeom prst="rect">
            <a:avLst/>
          </a:prstGeom>
        </p:spPr>
        <p:txBody>
          <a:bodyPr anchor="ctr">
            <a:norm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marL="82296" algn="ctr"/>
            <a:r>
              <a:rPr lang="en-US" altLang="ja-JP" sz="2800" b="1" dirty="0" smtClean="0">
                <a:solidFill>
                  <a:srgbClr val="FF0000"/>
                </a:solidFill>
                <a:latin typeface="Times" pitchFamily="18" charset="0"/>
                <a:cs typeface="Times" pitchFamily="18" charset="0"/>
              </a:rPr>
              <a:t>6. </a:t>
            </a:r>
            <a:r>
              <a:rPr lang="en-US" altLang="ja-JP" sz="2800" b="1" dirty="0" err="1" smtClean="0">
                <a:solidFill>
                  <a:srgbClr val="FF0000"/>
                </a:solidFill>
                <a:latin typeface="Times" pitchFamily="18" charset="0"/>
                <a:cs typeface="Times" pitchFamily="18" charset="0"/>
              </a:rPr>
              <a:t>Cán</a:t>
            </a:r>
            <a:r>
              <a:rPr lang="en-US" altLang="ja-JP" sz="2800" b="1" dirty="0" smtClean="0">
                <a:solidFill>
                  <a:srgbClr val="FF0000"/>
                </a:solidFill>
                <a:latin typeface="Times" pitchFamily="18" charset="0"/>
                <a:cs typeface="Times" pitchFamily="18" charset="0"/>
              </a:rPr>
              <a:t> </a:t>
            </a:r>
            <a:r>
              <a:rPr lang="en-US" altLang="ja-JP" sz="2800" b="1" dirty="0" err="1" smtClean="0">
                <a:solidFill>
                  <a:srgbClr val="FF0000"/>
                </a:solidFill>
                <a:latin typeface="Times" pitchFamily="18" charset="0"/>
                <a:cs typeface="Times" pitchFamily="18" charset="0"/>
              </a:rPr>
              <a:t>bộ</a:t>
            </a:r>
            <a:r>
              <a:rPr lang="en-US" altLang="ja-JP" sz="2800" b="1" dirty="0" smtClean="0">
                <a:solidFill>
                  <a:srgbClr val="FF0000"/>
                </a:solidFill>
                <a:latin typeface="Times" pitchFamily="18" charset="0"/>
                <a:cs typeface="Times" pitchFamily="18" charset="0"/>
              </a:rPr>
              <a:t> </a:t>
            </a:r>
            <a:r>
              <a:rPr lang="en-US" altLang="ja-JP" sz="2800" b="1" dirty="0" err="1" smtClean="0">
                <a:solidFill>
                  <a:srgbClr val="FF0000"/>
                </a:solidFill>
                <a:latin typeface="Times" pitchFamily="18" charset="0"/>
                <a:cs typeface="Times" pitchFamily="18" charset="0"/>
              </a:rPr>
              <a:t>quản</a:t>
            </a:r>
            <a:r>
              <a:rPr lang="en-US" altLang="ja-JP" sz="2800" b="1" dirty="0" smtClean="0">
                <a:solidFill>
                  <a:srgbClr val="FF0000"/>
                </a:solidFill>
                <a:latin typeface="Times" pitchFamily="18" charset="0"/>
                <a:cs typeface="Times" pitchFamily="18" charset="0"/>
              </a:rPr>
              <a:t> </a:t>
            </a:r>
            <a:r>
              <a:rPr lang="en-US" altLang="ja-JP" sz="2800" b="1" dirty="0" err="1" smtClean="0">
                <a:solidFill>
                  <a:srgbClr val="FF0000"/>
                </a:solidFill>
                <a:latin typeface="Times" pitchFamily="18" charset="0"/>
                <a:cs typeface="Times" pitchFamily="18" charset="0"/>
              </a:rPr>
              <a:t>lý</a:t>
            </a:r>
            <a:r>
              <a:rPr lang="en-US" altLang="ja-JP" sz="2800" b="1" dirty="0" smtClean="0">
                <a:solidFill>
                  <a:srgbClr val="FF0000"/>
                </a:solidFill>
                <a:latin typeface="Times" pitchFamily="18" charset="0"/>
                <a:cs typeface="Times" pitchFamily="18" charset="0"/>
              </a:rPr>
              <a:t> </a:t>
            </a:r>
            <a:r>
              <a:rPr lang="en-US" altLang="ja-JP" sz="2800" b="1" dirty="0" err="1" smtClean="0">
                <a:solidFill>
                  <a:srgbClr val="FF0000"/>
                </a:solidFill>
                <a:latin typeface="Times" pitchFamily="18" charset="0"/>
                <a:cs typeface="Times" pitchFamily="18" charset="0"/>
              </a:rPr>
              <a:t>cơ</a:t>
            </a:r>
            <a:r>
              <a:rPr lang="en-US" altLang="ja-JP" sz="2800" b="1" dirty="0" smtClean="0">
                <a:solidFill>
                  <a:srgbClr val="FF0000"/>
                </a:solidFill>
                <a:latin typeface="Times" pitchFamily="18" charset="0"/>
                <a:cs typeface="Times" pitchFamily="18" charset="0"/>
              </a:rPr>
              <a:t> </a:t>
            </a:r>
            <a:r>
              <a:rPr lang="en-US" altLang="ja-JP" sz="2800" b="1" dirty="0" err="1" smtClean="0">
                <a:solidFill>
                  <a:srgbClr val="FF0000"/>
                </a:solidFill>
                <a:latin typeface="Times" pitchFamily="18" charset="0"/>
                <a:cs typeface="Times" pitchFamily="18" charset="0"/>
              </a:rPr>
              <a:t>sở</a:t>
            </a:r>
            <a:r>
              <a:rPr lang="en-US" altLang="ja-JP" sz="2800" b="1" dirty="0" smtClean="0">
                <a:solidFill>
                  <a:srgbClr val="FF0000"/>
                </a:solidFill>
                <a:latin typeface="Times" pitchFamily="18" charset="0"/>
                <a:cs typeface="Times" pitchFamily="18" charset="0"/>
              </a:rPr>
              <a:t> GDPT </a:t>
            </a:r>
            <a:r>
              <a:rPr lang="en-US" altLang="ja-JP" sz="2800" b="1" dirty="0" err="1" smtClean="0">
                <a:solidFill>
                  <a:srgbClr val="FF0000"/>
                </a:solidFill>
                <a:latin typeface="Times" pitchFamily="18" charset="0"/>
                <a:cs typeface="Times" pitchFamily="18" charset="0"/>
              </a:rPr>
              <a:t>cốt</a:t>
            </a:r>
            <a:r>
              <a:rPr lang="en-US" altLang="ja-JP" sz="2800" b="1" dirty="0" smtClean="0">
                <a:solidFill>
                  <a:srgbClr val="FF0000"/>
                </a:solidFill>
                <a:latin typeface="Times" pitchFamily="18" charset="0"/>
                <a:cs typeface="Times" pitchFamily="18" charset="0"/>
              </a:rPr>
              <a:t> </a:t>
            </a:r>
            <a:r>
              <a:rPr lang="en-US" altLang="ja-JP" sz="2800" b="1" dirty="0" err="1" smtClean="0">
                <a:solidFill>
                  <a:srgbClr val="FF0000"/>
                </a:solidFill>
                <a:latin typeface="Times" pitchFamily="18" charset="0"/>
                <a:cs typeface="Times" pitchFamily="18" charset="0"/>
              </a:rPr>
              <a:t>cán</a:t>
            </a:r>
            <a:endParaRPr lang="en-US" altLang="ja-JP" sz="2800" b="1" dirty="0">
              <a:solidFill>
                <a:srgbClr val="FF0000"/>
              </a:solidFill>
              <a:latin typeface="Times" pitchFamily="18" charset="0"/>
              <a:cs typeface="Times" pitchFamily="18" charset="0"/>
            </a:endParaRPr>
          </a:p>
        </p:txBody>
      </p:sp>
      <p:sp>
        <p:nvSpPr>
          <p:cNvPr id="2" name="Rectangle 1"/>
          <p:cNvSpPr/>
          <p:nvPr/>
        </p:nvSpPr>
        <p:spPr>
          <a:xfrm>
            <a:off x="1536709" y="1629944"/>
            <a:ext cx="10385235" cy="4016484"/>
          </a:xfrm>
          <a:prstGeom prst="rect">
            <a:avLst/>
          </a:prstGeom>
        </p:spPr>
        <p:txBody>
          <a:bodyPr wrap="square">
            <a:spAutoFit/>
          </a:bodyPr>
          <a:lstStyle/>
          <a:p>
            <a:pPr lvl="0" algn="just">
              <a:lnSpc>
                <a:spcPct val="150000"/>
              </a:lnSpc>
            </a:pPr>
            <a:r>
              <a:rPr lang="vi-VN" altLang="ja-JP" sz="2600" b="1" dirty="0">
                <a:solidFill>
                  <a:srgbClr val="4F271C">
                    <a:satMod val="130000"/>
                  </a:srgbClr>
                </a:solidFill>
                <a:latin typeface="Times" pitchFamily="18" charset="0"/>
                <a:cs typeface="Times" pitchFamily="18" charset="0"/>
              </a:rPr>
              <a:t>Nhiệm vụ của </a:t>
            </a:r>
            <a:r>
              <a:rPr lang="en-US" altLang="ja-JP" sz="2600" b="1" dirty="0" smtClean="0">
                <a:solidFill>
                  <a:srgbClr val="4F271C">
                    <a:satMod val="130000"/>
                  </a:srgbClr>
                </a:solidFill>
                <a:latin typeface="Times" pitchFamily="18" charset="0"/>
                <a:cs typeface="Times" pitchFamily="18" charset="0"/>
              </a:rPr>
              <a:t>CBQL </a:t>
            </a:r>
            <a:r>
              <a:rPr lang="vi-VN" altLang="ja-JP" sz="2600" b="1" dirty="0" smtClean="0">
                <a:solidFill>
                  <a:srgbClr val="4F271C">
                    <a:satMod val="130000"/>
                  </a:srgbClr>
                </a:solidFill>
                <a:latin typeface="Times" pitchFamily="18" charset="0"/>
                <a:cs typeface="Times" pitchFamily="18" charset="0"/>
              </a:rPr>
              <a:t>cơ </a:t>
            </a:r>
            <a:r>
              <a:rPr lang="vi-VN" altLang="ja-JP" sz="2600" b="1" dirty="0">
                <a:solidFill>
                  <a:srgbClr val="4F271C">
                    <a:satMod val="130000"/>
                  </a:srgbClr>
                </a:solidFill>
                <a:latin typeface="Times" pitchFamily="18" charset="0"/>
                <a:cs typeface="Times" pitchFamily="18" charset="0"/>
              </a:rPr>
              <a:t>sở </a:t>
            </a:r>
            <a:r>
              <a:rPr lang="en-US" altLang="ja-JP" sz="2600" b="1" dirty="0" smtClean="0">
                <a:solidFill>
                  <a:srgbClr val="4F271C">
                    <a:satMod val="130000"/>
                  </a:srgbClr>
                </a:solidFill>
                <a:latin typeface="Times" pitchFamily="18" charset="0"/>
                <a:cs typeface="Times" pitchFamily="18" charset="0"/>
              </a:rPr>
              <a:t>GDPT</a:t>
            </a:r>
            <a:r>
              <a:rPr lang="vi-VN" altLang="ja-JP" sz="2600" b="1" dirty="0" smtClean="0">
                <a:solidFill>
                  <a:srgbClr val="4F271C">
                    <a:satMod val="130000"/>
                  </a:srgbClr>
                </a:solidFill>
                <a:latin typeface="Times" pitchFamily="18" charset="0"/>
                <a:cs typeface="Times" pitchFamily="18" charset="0"/>
              </a:rPr>
              <a:t> </a:t>
            </a:r>
            <a:r>
              <a:rPr lang="vi-VN" altLang="ja-JP" sz="2600" b="1" dirty="0">
                <a:solidFill>
                  <a:srgbClr val="4F271C">
                    <a:satMod val="130000"/>
                  </a:srgbClr>
                </a:solidFill>
                <a:latin typeface="Times" pitchFamily="18" charset="0"/>
                <a:cs typeface="Times" pitchFamily="18" charset="0"/>
              </a:rPr>
              <a:t>cốt cán </a:t>
            </a:r>
            <a:r>
              <a:rPr lang="en-US" altLang="ja-JP" sz="2600" b="1" dirty="0" smtClean="0">
                <a:solidFill>
                  <a:srgbClr val="4F271C">
                    <a:satMod val="130000"/>
                  </a:srgbClr>
                </a:solidFill>
                <a:latin typeface="Times" pitchFamily="18" charset="0"/>
                <a:cs typeface="Times" pitchFamily="18" charset="0"/>
              </a:rPr>
              <a:t>:</a:t>
            </a:r>
          </a:p>
          <a:p>
            <a:pPr marL="342900" indent="-342900" algn="just">
              <a:buBlip>
                <a:blip r:embed="rId3"/>
              </a:buBlip>
            </a:pPr>
            <a:r>
              <a:rPr lang="nb-NO" altLang="ja-JP" sz="2400" dirty="0" smtClean="0">
                <a:latin typeface="Times" pitchFamily="18" charset="0"/>
                <a:cs typeface="Times" pitchFamily="18" charset="0"/>
              </a:rPr>
              <a:t>Hỗ </a:t>
            </a:r>
            <a:r>
              <a:rPr lang="nb-NO" altLang="ja-JP" sz="2400" dirty="0">
                <a:latin typeface="Times" pitchFamily="18" charset="0"/>
                <a:cs typeface="Times" pitchFamily="18" charset="0"/>
              </a:rPr>
              <a:t>trợ </a:t>
            </a:r>
            <a:r>
              <a:rPr lang="nb-NO" altLang="ja-JP" sz="2400" dirty="0" smtClean="0">
                <a:latin typeface="Times" pitchFamily="18" charset="0"/>
                <a:cs typeface="Times" pitchFamily="18" charset="0"/>
              </a:rPr>
              <a:t>CBQL cơ </a:t>
            </a:r>
            <a:r>
              <a:rPr lang="nb-NO" altLang="ja-JP" sz="2400" dirty="0">
                <a:latin typeface="Times" pitchFamily="18" charset="0"/>
                <a:cs typeface="Times" pitchFamily="18" charset="0"/>
              </a:rPr>
              <a:t>sở </a:t>
            </a:r>
            <a:r>
              <a:rPr lang="nb-NO" altLang="ja-JP" sz="2400" dirty="0" smtClean="0">
                <a:latin typeface="Times" pitchFamily="18" charset="0"/>
                <a:cs typeface="Times" pitchFamily="18" charset="0"/>
              </a:rPr>
              <a:t>GDPT </a:t>
            </a:r>
            <a:r>
              <a:rPr lang="nb-NO" altLang="ja-JP" sz="2400" dirty="0">
                <a:latin typeface="Times" pitchFamily="18" charset="0"/>
                <a:cs typeface="Times" pitchFamily="18" charset="0"/>
              </a:rPr>
              <a:t>trên địa bàn phát triển năng lực lãnh đạo và quản trị nhà trường theo chuẩn hiệu </a:t>
            </a:r>
            <a:r>
              <a:rPr lang="nb-NO" altLang="ja-JP" sz="2400" dirty="0" smtClean="0">
                <a:latin typeface="Times" pitchFamily="18" charset="0"/>
                <a:cs typeface="Times" pitchFamily="18" charset="0"/>
              </a:rPr>
              <a:t>trưởng;</a:t>
            </a:r>
            <a:endParaRPr lang="ja-JP" altLang="ja-JP" sz="2400" dirty="0">
              <a:latin typeface="Times" pitchFamily="18" charset="0"/>
              <a:cs typeface="Times" pitchFamily="18" charset="0"/>
            </a:endParaRPr>
          </a:p>
          <a:p>
            <a:pPr marL="342900" indent="-342900" algn="just">
              <a:buBlip>
                <a:blip r:embed="rId3"/>
              </a:buBlip>
            </a:pPr>
            <a:r>
              <a:rPr lang="nb-NO" altLang="ja-JP" sz="2400" dirty="0" smtClean="0">
                <a:latin typeface="Times" pitchFamily="18" charset="0"/>
                <a:cs typeface="Times" pitchFamily="18" charset="0"/>
              </a:rPr>
              <a:t>Hỗ </a:t>
            </a:r>
            <a:r>
              <a:rPr lang="nb-NO" altLang="ja-JP" sz="2400" dirty="0">
                <a:latin typeface="Times" pitchFamily="18" charset="0"/>
                <a:cs typeface="Times" pitchFamily="18" charset="0"/>
              </a:rPr>
              <a:t>trợ, tư vấn cho CBQL cơ sở GDPT </a:t>
            </a:r>
            <a:r>
              <a:rPr lang="nb-NO" altLang="ja-JP" sz="2400" dirty="0" smtClean="0">
                <a:latin typeface="Times" pitchFamily="18" charset="0"/>
                <a:cs typeface="Times" pitchFamily="18" charset="0"/>
              </a:rPr>
              <a:t>trên </a:t>
            </a:r>
            <a:r>
              <a:rPr lang="nb-NO" altLang="ja-JP" sz="2400" dirty="0">
                <a:latin typeface="Times" pitchFamily="18" charset="0"/>
                <a:cs typeface="Times" pitchFamily="18" charset="0"/>
              </a:rPr>
              <a:t>địa bàn xây dựng kế hoạch tự học, tự phát triển năng lực lãnh đạo, quản trị nhà trường theo chuẩn hiệu </a:t>
            </a:r>
            <a:r>
              <a:rPr lang="nb-NO" altLang="ja-JP" sz="2400" dirty="0" smtClean="0">
                <a:latin typeface="Times" pitchFamily="18" charset="0"/>
                <a:cs typeface="Times" pitchFamily="18" charset="0"/>
              </a:rPr>
              <a:t>trưởng;</a:t>
            </a:r>
            <a:endParaRPr lang="ja-JP" altLang="ja-JP" sz="2400" dirty="0">
              <a:latin typeface="Times" pitchFamily="18" charset="0"/>
              <a:cs typeface="Times" pitchFamily="18" charset="0"/>
            </a:endParaRPr>
          </a:p>
          <a:p>
            <a:pPr marL="342900" indent="-342900" algn="just">
              <a:buBlip>
                <a:blip r:embed="rId3"/>
              </a:buBlip>
            </a:pPr>
            <a:r>
              <a:rPr lang="nb-NO" altLang="ja-JP" sz="2400" dirty="0">
                <a:latin typeface="Times" pitchFamily="18" charset="0"/>
                <a:cs typeface="Times" pitchFamily="18" charset="0"/>
              </a:rPr>
              <a:t>Phối hợp với cơ quan quản lý giáo dục địa phương và các cơ sở đào tạo, bồi dưỡng trong việc biên soạn tài liệu, học liệu; tổ chức thực hiện công tác bồi dưỡng giáo viên và CBQL cơ sở GDPT</a:t>
            </a:r>
            <a:r>
              <a:rPr lang="nb-NO" altLang="ja-JP" sz="2400" dirty="0" smtClean="0">
                <a:latin typeface="Times" pitchFamily="18" charset="0"/>
                <a:cs typeface="Times" pitchFamily="18" charset="0"/>
              </a:rPr>
              <a:t> </a:t>
            </a:r>
            <a:r>
              <a:rPr lang="nb-NO" altLang="ja-JP" sz="2400" dirty="0">
                <a:latin typeface="Times" pitchFamily="18" charset="0"/>
                <a:cs typeface="Times" pitchFamily="18" charset="0"/>
              </a:rPr>
              <a:t>trên địa bàn;</a:t>
            </a:r>
            <a:endParaRPr lang="ja-JP" altLang="ja-JP" sz="2400" dirty="0">
              <a:latin typeface="Times" pitchFamily="18" charset="0"/>
              <a:cs typeface="Times" pitchFamily="18" charset="0"/>
            </a:endParaRPr>
          </a:p>
          <a:p>
            <a:pPr marL="342900" indent="-342900" algn="just">
              <a:buBlip>
                <a:blip r:embed="rId3"/>
              </a:buBlip>
            </a:pPr>
            <a:r>
              <a:rPr lang="nb-NO" altLang="ja-JP" sz="2400" dirty="0" smtClean="0">
                <a:latin typeface="Times" pitchFamily="18" charset="0"/>
                <a:cs typeface="Times" pitchFamily="18" charset="0"/>
              </a:rPr>
              <a:t>Hướng </a:t>
            </a:r>
            <a:r>
              <a:rPr lang="nb-NO" altLang="ja-JP" sz="2400" dirty="0">
                <a:latin typeface="Times" pitchFamily="18" charset="0"/>
                <a:cs typeface="Times" pitchFamily="18" charset="0"/>
              </a:rPr>
              <a:t>dẫn, hỗ trợ giáo viên và CBQL cơ sở GDPT</a:t>
            </a:r>
            <a:r>
              <a:rPr lang="nb-NO" altLang="ja-JP" sz="2400" dirty="0" smtClean="0">
                <a:latin typeface="Times" pitchFamily="18" charset="0"/>
                <a:cs typeface="Times" pitchFamily="18" charset="0"/>
              </a:rPr>
              <a:t> </a:t>
            </a:r>
            <a:r>
              <a:rPr lang="nb-NO" altLang="ja-JP" sz="2400" dirty="0">
                <a:latin typeface="Times" pitchFamily="18" charset="0"/>
                <a:cs typeface="Times" pitchFamily="18" charset="0"/>
              </a:rPr>
              <a:t>trong quá trình tham gia, thực hiện các khóa đào tạo, bồi dưỡng giáo viên qua mạng Internet.</a:t>
            </a:r>
            <a:endParaRPr lang="en-US" altLang="ja-JP" sz="2400" dirty="0">
              <a:latin typeface="Times" pitchFamily="18" charset="0"/>
              <a:cs typeface="Times" pitchFamily="18" charset="0"/>
            </a:endParaRPr>
          </a:p>
        </p:txBody>
      </p:sp>
      <p:sp>
        <p:nvSpPr>
          <p:cNvPr id="7" name="Title 1"/>
          <p:cNvSpPr txBox="1">
            <a:spLocks/>
          </p:cNvSpPr>
          <p:nvPr/>
        </p:nvSpPr>
        <p:spPr>
          <a:xfrm>
            <a:off x="1414336" y="-27384"/>
            <a:ext cx="9674219"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dirty="0" smtClean="0">
                <a:solidFill>
                  <a:srgbClr val="C00000"/>
                </a:solidFill>
              </a:rPr>
              <a:t>HƯỚNG DẪN SỬ DỤNG</a:t>
            </a:r>
            <a:br>
              <a:rPr lang="en-US" altLang="ja-JP" sz="2400" b="1" dirty="0" smtClean="0">
                <a:solidFill>
                  <a:srgbClr val="C00000"/>
                </a:solidFill>
              </a:rPr>
            </a:br>
            <a:r>
              <a:rPr lang="en-US" altLang="ja-JP" sz="2400" b="1" dirty="0" smtClean="0">
                <a:solidFill>
                  <a:srgbClr val="C00000"/>
                </a:solidFill>
              </a:rPr>
              <a:t>CHUẨN HIỆU TRƯỞNG CƠ SỞ GIÁO DỤC PHỔ THÔNG</a:t>
            </a:r>
            <a:endParaRPr lang="ja-JP" altLang="en-US" sz="2400" b="1" dirty="0">
              <a:solidFill>
                <a:srgbClr val="C00000"/>
              </a:solidFill>
            </a:endParaRPr>
          </a:p>
        </p:txBody>
      </p:sp>
      <p:cxnSp>
        <p:nvCxnSpPr>
          <p:cNvPr id="9" name="Straight Connector 8"/>
          <p:cNvCxnSpPr/>
          <p:nvPr/>
        </p:nvCxnSpPr>
        <p:spPr>
          <a:xfrm>
            <a:off x="0" y="908720"/>
            <a:ext cx="12192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432837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1536709" y="999016"/>
            <a:ext cx="10066496" cy="648072"/>
          </a:xfrm>
          <a:prstGeom prst="rect">
            <a:avLst/>
          </a:prstGeom>
        </p:spPr>
        <p:txBody>
          <a:bodyPr anchor="ctr">
            <a:norm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marL="82296" algn="ctr"/>
            <a:r>
              <a:rPr lang="en-US" altLang="ja-JP" sz="2800" b="1" dirty="0" smtClean="0">
                <a:solidFill>
                  <a:srgbClr val="FF0000"/>
                </a:solidFill>
                <a:latin typeface="Times" pitchFamily="18" charset="0"/>
                <a:cs typeface="Times" pitchFamily="18" charset="0"/>
              </a:rPr>
              <a:t>6. </a:t>
            </a:r>
            <a:r>
              <a:rPr lang="en-US" altLang="ja-JP" sz="2800" b="1" dirty="0" err="1" smtClean="0">
                <a:solidFill>
                  <a:srgbClr val="FF0000"/>
                </a:solidFill>
                <a:latin typeface="Times" pitchFamily="18" charset="0"/>
                <a:cs typeface="Times" pitchFamily="18" charset="0"/>
              </a:rPr>
              <a:t>Cán</a:t>
            </a:r>
            <a:r>
              <a:rPr lang="en-US" altLang="ja-JP" sz="2800" b="1" dirty="0" smtClean="0">
                <a:solidFill>
                  <a:srgbClr val="FF0000"/>
                </a:solidFill>
                <a:latin typeface="Times" pitchFamily="18" charset="0"/>
                <a:cs typeface="Times" pitchFamily="18" charset="0"/>
              </a:rPr>
              <a:t> </a:t>
            </a:r>
            <a:r>
              <a:rPr lang="en-US" altLang="ja-JP" sz="2800" b="1" dirty="0" err="1" smtClean="0">
                <a:solidFill>
                  <a:srgbClr val="FF0000"/>
                </a:solidFill>
                <a:latin typeface="Times" pitchFamily="18" charset="0"/>
                <a:cs typeface="Times" pitchFamily="18" charset="0"/>
              </a:rPr>
              <a:t>bộ</a:t>
            </a:r>
            <a:r>
              <a:rPr lang="en-US" altLang="ja-JP" sz="2800" b="1" dirty="0" smtClean="0">
                <a:solidFill>
                  <a:srgbClr val="FF0000"/>
                </a:solidFill>
                <a:latin typeface="Times" pitchFamily="18" charset="0"/>
                <a:cs typeface="Times" pitchFamily="18" charset="0"/>
              </a:rPr>
              <a:t> </a:t>
            </a:r>
            <a:r>
              <a:rPr lang="en-US" altLang="ja-JP" sz="2800" b="1" dirty="0" err="1" smtClean="0">
                <a:solidFill>
                  <a:srgbClr val="FF0000"/>
                </a:solidFill>
                <a:latin typeface="Times" pitchFamily="18" charset="0"/>
                <a:cs typeface="Times" pitchFamily="18" charset="0"/>
              </a:rPr>
              <a:t>quản</a:t>
            </a:r>
            <a:r>
              <a:rPr lang="en-US" altLang="ja-JP" sz="2800" b="1" dirty="0" smtClean="0">
                <a:solidFill>
                  <a:srgbClr val="FF0000"/>
                </a:solidFill>
                <a:latin typeface="Times" pitchFamily="18" charset="0"/>
                <a:cs typeface="Times" pitchFamily="18" charset="0"/>
              </a:rPr>
              <a:t> </a:t>
            </a:r>
            <a:r>
              <a:rPr lang="en-US" altLang="ja-JP" sz="2800" b="1" dirty="0" err="1" smtClean="0">
                <a:solidFill>
                  <a:srgbClr val="FF0000"/>
                </a:solidFill>
                <a:latin typeface="Times" pitchFamily="18" charset="0"/>
                <a:cs typeface="Times" pitchFamily="18" charset="0"/>
              </a:rPr>
              <a:t>lý</a:t>
            </a:r>
            <a:r>
              <a:rPr lang="en-US" altLang="ja-JP" sz="2800" b="1" dirty="0" smtClean="0">
                <a:solidFill>
                  <a:srgbClr val="FF0000"/>
                </a:solidFill>
                <a:latin typeface="Times" pitchFamily="18" charset="0"/>
                <a:cs typeface="Times" pitchFamily="18" charset="0"/>
              </a:rPr>
              <a:t> </a:t>
            </a:r>
            <a:r>
              <a:rPr lang="en-US" altLang="ja-JP" sz="2800" b="1" dirty="0" err="1" smtClean="0">
                <a:solidFill>
                  <a:srgbClr val="FF0000"/>
                </a:solidFill>
                <a:latin typeface="Times" pitchFamily="18" charset="0"/>
                <a:cs typeface="Times" pitchFamily="18" charset="0"/>
              </a:rPr>
              <a:t>cơ</a:t>
            </a:r>
            <a:r>
              <a:rPr lang="en-US" altLang="ja-JP" sz="2800" b="1" dirty="0" smtClean="0">
                <a:solidFill>
                  <a:srgbClr val="FF0000"/>
                </a:solidFill>
                <a:latin typeface="Times" pitchFamily="18" charset="0"/>
                <a:cs typeface="Times" pitchFamily="18" charset="0"/>
              </a:rPr>
              <a:t> </a:t>
            </a:r>
            <a:r>
              <a:rPr lang="en-US" altLang="ja-JP" sz="2800" b="1" dirty="0" err="1" smtClean="0">
                <a:solidFill>
                  <a:srgbClr val="FF0000"/>
                </a:solidFill>
                <a:latin typeface="Times" pitchFamily="18" charset="0"/>
                <a:cs typeface="Times" pitchFamily="18" charset="0"/>
              </a:rPr>
              <a:t>sở</a:t>
            </a:r>
            <a:r>
              <a:rPr lang="en-US" altLang="ja-JP" sz="2800" b="1" dirty="0" smtClean="0">
                <a:solidFill>
                  <a:srgbClr val="FF0000"/>
                </a:solidFill>
                <a:latin typeface="Times" pitchFamily="18" charset="0"/>
                <a:cs typeface="Times" pitchFamily="18" charset="0"/>
              </a:rPr>
              <a:t> GDPT </a:t>
            </a:r>
            <a:r>
              <a:rPr lang="en-US" altLang="ja-JP" sz="2800" b="1" dirty="0" err="1" smtClean="0">
                <a:solidFill>
                  <a:srgbClr val="FF0000"/>
                </a:solidFill>
                <a:latin typeface="Times" pitchFamily="18" charset="0"/>
                <a:cs typeface="Times" pitchFamily="18" charset="0"/>
              </a:rPr>
              <a:t>cốt</a:t>
            </a:r>
            <a:r>
              <a:rPr lang="en-US" altLang="ja-JP" sz="2800" b="1" dirty="0" smtClean="0">
                <a:solidFill>
                  <a:srgbClr val="FF0000"/>
                </a:solidFill>
                <a:latin typeface="Times" pitchFamily="18" charset="0"/>
                <a:cs typeface="Times" pitchFamily="18" charset="0"/>
              </a:rPr>
              <a:t> </a:t>
            </a:r>
            <a:r>
              <a:rPr lang="en-US" altLang="ja-JP" sz="2800" b="1" dirty="0" err="1" smtClean="0">
                <a:solidFill>
                  <a:srgbClr val="FF0000"/>
                </a:solidFill>
                <a:latin typeface="Times" pitchFamily="18" charset="0"/>
                <a:cs typeface="Times" pitchFamily="18" charset="0"/>
              </a:rPr>
              <a:t>cán</a:t>
            </a:r>
            <a:endParaRPr lang="en-US" altLang="ja-JP" sz="2800" b="1" dirty="0">
              <a:solidFill>
                <a:srgbClr val="FF0000"/>
              </a:solidFill>
              <a:latin typeface="Times" pitchFamily="18" charset="0"/>
              <a:cs typeface="Times" pitchFamily="18" charset="0"/>
            </a:endParaRPr>
          </a:p>
        </p:txBody>
      </p:sp>
      <p:sp>
        <p:nvSpPr>
          <p:cNvPr id="2" name="Rectangle 1"/>
          <p:cNvSpPr/>
          <p:nvPr/>
        </p:nvSpPr>
        <p:spPr>
          <a:xfrm>
            <a:off x="1536709" y="1629944"/>
            <a:ext cx="10385235" cy="3277820"/>
          </a:xfrm>
          <a:prstGeom prst="rect">
            <a:avLst/>
          </a:prstGeom>
        </p:spPr>
        <p:txBody>
          <a:bodyPr wrap="square">
            <a:spAutoFit/>
          </a:bodyPr>
          <a:lstStyle/>
          <a:p>
            <a:pPr lvl="0" algn="just">
              <a:lnSpc>
                <a:spcPct val="150000"/>
              </a:lnSpc>
            </a:pPr>
            <a:r>
              <a:rPr lang="en-US" altLang="ja-JP" sz="2600" b="1" dirty="0" err="1" smtClean="0">
                <a:solidFill>
                  <a:srgbClr val="4F271C">
                    <a:satMod val="130000"/>
                  </a:srgbClr>
                </a:solidFill>
                <a:latin typeface="Times" pitchFamily="18" charset="0"/>
                <a:cs typeface="Times" pitchFamily="18" charset="0"/>
              </a:rPr>
              <a:t>Chế</a:t>
            </a:r>
            <a:r>
              <a:rPr lang="en-US" altLang="ja-JP" sz="2600" b="1" dirty="0" smtClean="0">
                <a:solidFill>
                  <a:srgbClr val="4F271C">
                    <a:satMod val="130000"/>
                  </a:srgbClr>
                </a:solidFill>
                <a:latin typeface="Times" pitchFamily="18" charset="0"/>
                <a:cs typeface="Times" pitchFamily="18" charset="0"/>
              </a:rPr>
              <a:t> </a:t>
            </a:r>
            <a:r>
              <a:rPr lang="en-US" altLang="ja-JP" sz="2600" b="1" dirty="0" err="1" smtClean="0">
                <a:solidFill>
                  <a:srgbClr val="4F271C">
                    <a:satMod val="130000"/>
                  </a:srgbClr>
                </a:solidFill>
                <a:latin typeface="Times" pitchFamily="18" charset="0"/>
                <a:cs typeface="Times" pitchFamily="18" charset="0"/>
              </a:rPr>
              <a:t>độ</a:t>
            </a:r>
            <a:r>
              <a:rPr lang="vi-VN" altLang="ja-JP" sz="2600" b="1" dirty="0" smtClean="0">
                <a:solidFill>
                  <a:srgbClr val="4F271C">
                    <a:satMod val="130000"/>
                  </a:srgbClr>
                </a:solidFill>
                <a:latin typeface="Times" pitchFamily="18" charset="0"/>
                <a:cs typeface="Times" pitchFamily="18" charset="0"/>
              </a:rPr>
              <a:t> </a:t>
            </a:r>
            <a:r>
              <a:rPr lang="vi-VN" altLang="ja-JP" sz="2600" b="1" dirty="0">
                <a:solidFill>
                  <a:srgbClr val="4F271C">
                    <a:satMod val="130000"/>
                  </a:srgbClr>
                </a:solidFill>
                <a:latin typeface="Times" pitchFamily="18" charset="0"/>
                <a:cs typeface="Times" pitchFamily="18" charset="0"/>
              </a:rPr>
              <a:t>của </a:t>
            </a:r>
            <a:r>
              <a:rPr lang="en-US" altLang="ja-JP" sz="2600" b="1" dirty="0" smtClean="0">
                <a:solidFill>
                  <a:srgbClr val="4F271C">
                    <a:satMod val="130000"/>
                  </a:srgbClr>
                </a:solidFill>
                <a:latin typeface="Times" pitchFamily="18" charset="0"/>
                <a:cs typeface="Times" pitchFamily="18" charset="0"/>
              </a:rPr>
              <a:t>CBQL </a:t>
            </a:r>
            <a:r>
              <a:rPr lang="vi-VN" altLang="ja-JP" sz="2600" b="1" dirty="0" smtClean="0">
                <a:solidFill>
                  <a:srgbClr val="4F271C">
                    <a:satMod val="130000"/>
                  </a:srgbClr>
                </a:solidFill>
                <a:latin typeface="Times" pitchFamily="18" charset="0"/>
                <a:cs typeface="Times" pitchFamily="18" charset="0"/>
              </a:rPr>
              <a:t>cơ </a:t>
            </a:r>
            <a:r>
              <a:rPr lang="vi-VN" altLang="ja-JP" sz="2600" b="1" dirty="0">
                <a:solidFill>
                  <a:srgbClr val="4F271C">
                    <a:satMod val="130000"/>
                  </a:srgbClr>
                </a:solidFill>
                <a:latin typeface="Times" pitchFamily="18" charset="0"/>
                <a:cs typeface="Times" pitchFamily="18" charset="0"/>
              </a:rPr>
              <a:t>sở </a:t>
            </a:r>
            <a:r>
              <a:rPr lang="en-US" altLang="ja-JP" sz="2600" b="1" dirty="0" smtClean="0">
                <a:solidFill>
                  <a:srgbClr val="4F271C">
                    <a:satMod val="130000"/>
                  </a:srgbClr>
                </a:solidFill>
                <a:latin typeface="Times" pitchFamily="18" charset="0"/>
                <a:cs typeface="Times" pitchFamily="18" charset="0"/>
              </a:rPr>
              <a:t>GDPT</a:t>
            </a:r>
            <a:r>
              <a:rPr lang="vi-VN" altLang="ja-JP" sz="2600" b="1" dirty="0" smtClean="0">
                <a:solidFill>
                  <a:srgbClr val="4F271C">
                    <a:satMod val="130000"/>
                  </a:srgbClr>
                </a:solidFill>
                <a:latin typeface="Times" pitchFamily="18" charset="0"/>
                <a:cs typeface="Times" pitchFamily="18" charset="0"/>
              </a:rPr>
              <a:t> </a:t>
            </a:r>
            <a:r>
              <a:rPr lang="vi-VN" altLang="ja-JP" sz="2600" b="1" dirty="0">
                <a:solidFill>
                  <a:srgbClr val="4F271C">
                    <a:satMod val="130000"/>
                  </a:srgbClr>
                </a:solidFill>
                <a:latin typeface="Times" pitchFamily="18" charset="0"/>
                <a:cs typeface="Times" pitchFamily="18" charset="0"/>
              </a:rPr>
              <a:t>cốt cán </a:t>
            </a:r>
            <a:r>
              <a:rPr lang="en-US" altLang="ja-JP" sz="2600" b="1" dirty="0" smtClean="0">
                <a:solidFill>
                  <a:srgbClr val="4F271C">
                    <a:satMod val="130000"/>
                  </a:srgbClr>
                </a:solidFill>
                <a:latin typeface="Times" pitchFamily="18" charset="0"/>
                <a:cs typeface="Times" pitchFamily="18" charset="0"/>
              </a:rPr>
              <a:t>:</a:t>
            </a:r>
          </a:p>
          <a:p>
            <a:pPr algn="just"/>
            <a:r>
              <a:rPr lang="en-US" altLang="ja-JP" sz="2400" dirty="0" smtClean="0">
                <a:latin typeface="Times" pitchFamily="18" charset="0"/>
                <a:cs typeface="Times" pitchFamily="18" charset="0"/>
              </a:rPr>
              <a:t>V</a:t>
            </a:r>
            <a:r>
              <a:rPr lang="vi-VN" altLang="ja-JP" sz="2400" dirty="0" smtClean="0">
                <a:latin typeface="Times" pitchFamily="18" charset="0"/>
                <a:cs typeface="Times" pitchFamily="18" charset="0"/>
              </a:rPr>
              <a:t>ận </a:t>
            </a:r>
            <a:r>
              <a:rPr lang="vi-VN" altLang="ja-JP" sz="2400" dirty="0">
                <a:latin typeface="Times" pitchFamily="18" charset="0"/>
                <a:cs typeface="Times" pitchFamily="18" charset="0"/>
              </a:rPr>
              <a:t>dụng thực hiện chế độ </a:t>
            </a:r>
            <a:r>
              <a:rPr lang="vi-VN" altLang="ja-JP" sz="2400" b="1" dirty="0">
                <a:latin typeface="Times" pitchFamily="18" charset="0"/>
                <a:cs typeface="Times" pitchFamily="18" charset="0"/>
              </a:rPr>
              <a:t>quy đổi </a:t>
            </a:r>
            <a:r>
              <a:rPr lang="vi-VN" altLang="ja-JP" sz="2400" dirty="0">
                <a:latin typeface="Times" pitchFamily="18" charset="0"/>
                <a:cs typeface="Times" pitchFamily="18" charset="0"/>
              </a:rPr>
              <a:t>những hoạt động của cán bộ quản lý cơ sở giáo dục phổ thông cốt cán </a:t>
            </a:r>
            <a:r>
              <a:rPr lang="vi-VN" altLang="ja-JP" sz="2400" b="1" dirty="0">
                <a:latin typeface="Times" pitchFamily="18" charset="0"/>
                <a:cs typeface="Times" pitchFamily="18" charset="0"/>
              </a:rPr>
              <a:t>ra tiết dạy</a:t>
            </a:r>
            <a:r>
              <a:rPr lang="vi-VN" altLang="ja-JP" sz="2400" dirty="0">
                <a:latin typeface="Times" pitchFamily="18" charset="0"/>
                <a:cs typeface="Times" pitchFamily="18" charset="0"/>
              </a:rPr>
              <a:t> để </a:t>
            </a:r>
            <a:r>
              <a:rPr lang="vi-VN" altLang="ja-JP" sz="2400" b="1" dirty="0">
                <a:latin typeface="Times" pitchFamily="18" charset="0"/>
                <a:cs typeface="Times" pitchFamily="18" charset="0"/>
              </a:rPr>
              <a:t>tính số giờ giảng dạy </a:t>
            </a:r>
            <a:r>
              <a:rPr lang="vi-VN" altLang="ja-JP" sz="2400" dirty="0">
                <a:latin typeface="Times" pitchFamily="18" charset="0"/>
                <a:cs typeface="Times" pitchFamily="18" charset="0"/>
              </a:rPr>
              <a:t>theo quy định tại Thông tư số 15/2017/TT-BGDĐT ngày 09/6/2017 của Bộ trưởng Bộ Giáo dục và Đào tạo sửa đổi, bổ sung một số điều của Quy định chế độ làm việc đối với giáo viên phổ thông ban hành kèm theo Thông tư số 28/2009/TT-BGDĐT ngày 21/10/2009 của Bộ trưởng Bộ Giáo dục và Đào tạo ban hành quy định về chế độ làm việc đối với giáo viên phổ thông (nếu có)</a:t>
            </a:r>
            <a:endParaRPr lang="en-US" altLang="ja-JP" sz="2400" dirty="0">
              <a:latin typeface="Times" pitchFamily="18" charset="0"/>
              <a:cs typeface="Times" pitchFamily="18" charset="0"/>
            </a:endParaRPr>
          </a:p>
        </p:txBody>
      </p:sp>
      <p:sp>
        <p:nvSpPr>
          <p:cNvPr id="7" name="Title 1"/>
          <p:cNvSpPr txBox="1">
            <a:spLocks/>
          </p:cNvSpPr>
          <p:nvPr/>
        </p:nvSpPr>
        <p:spPr>
          <a:xfrm>
            <a:off x="1414336" y="-27384"/>
            <a:ext cx="9674219"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dirty="0" smtClean="0">
                <a:solidFill>
                  <a:srgbClr val="C00000"/>
                </a:solidFill>
              </a:rPr>
              <a:t>HƯỚNG DẪN SỬ DỤNG</a:t>
            </a:r>
            <a:br>
              <a:rPr lang="en-US" altLang="ja-JP" sz="2400" b="1" dirty="0" smtClean="0">
                <a:solidFill>
                  <a:srgbClr val="C00000"/>
                </a:solidFill>
              </a:rPr>
            </a:br>
            <a:r>
              <a:rPr lang="en-US" altLang="ja-JP" sz="2400" b="1" dirty="0" smtClean="0">
                <a:solidFill>
                  <a:srgbClr val="C00000"/>
                </a:solidFill>
              </a:rPr>
              <a:t>CHUẨN HIỆU TRƯỞNG CƠ SỞ GIÁO DỤC PHỔ THÔNG</a:t>
            </a:r>
            <a:endParaRPr lang="ja-JP" altLang="en-US" sz="2400" b="1" dirty="0">
              <a:solidFill>
                <a:srgbClr val="C00000"/>
              </a:solidFill>
            </a:endParaRPr>
          </a:p>
        </p:txBody>
      </p:sp>
      <p:cxnSp>
        <p:nvCxnSpPr>
          <p:cNvPr id="9" name="Straight Connector 8"/>
          <p:cNvCxnSpPr/>
          <p:nvPr/>
        </p:nvCxnSpPr>
        <p:spPr>
          <a:xfrm>
            <a:off x="0" y="908720"/>
            <a:ext cx="12192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672280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4A01D14-42D1-4B79-9688-AAA1D3392495}"/>
              </a:ext>
            </a:extLst>
          </p:cNvPr>
          <p:cNvSpPr>
            <a:spLocks noGrp="1"/>
          </p:cNvSpPr>
          <p:nvPr>
            <p:ph type="title"/>
          </p:nvPr>
        </p:nvSpPr>
        <p:spPr/>
        <p:txBody>
          <a:bodyPr>
            <a:normAutofit fontScale="90000"/>
          </a:bodyPr>
          <a:lstStyle/>
          <a:p>
            <a:r>
              <a:rPr lang="en-US" b="1" dirty="0" err="1">
                <a:solidFill>
                  <a:srgbClr val="002060"/>
                </a:solidFill>
              </a:rPr>
              <a:t>Mục</a:t>
            </a:r>
            <a:r>
              <a:rPr lang="en-US" b="1" dirty="0">
                <a:solidFill>
                  <a:srgbClr val="002060"/>
                </a:solidFill>
              </a:rPr>
              <a:t> </a:t>
            </a:r>
            <a:r>
              <a:rPr lang="en-US" b="1" dirty="0" err="1">
                <a:solidFill>
                  <a:srgbClr val="002060"/>
                </a:solidFill>
              </a:rPr>
              <a:t>đích</a:t>
            </a:r>
            <a:r>
              <a:rPr lang="en-US" b="1" dirty="0">
                <a:solidFill>
                  <a:srgbClr val="002060"/>
                </a:solidFill>
              </a:rPr>
              <a:t> ban </a:t>
            </a:r>
            <a:r>
              <a:rPr lang="en-US" b="1" dirty="0" err="1">
                <a:solidFill>
                  <a:srgbClr val="002060"/>
                </a:solidFill>
              </a:rPr>
              <a:t>hành</a:t>
            </a:r>
            <a:r>
              <a:rPr lang="en-US" b="1" dirty="0">
                <a:solidFill>
                  <a:srgbClr val="002060"/>
                </a:solidFill>
              </a:rPr>
              <a:t> </a:t>
            </a:r>
            <a:r>
              <a:rPr lang="en-US" b="1" dirty="0" err="1">
                <a:solidFill>
                  <a:srgbClr val="002060"/>
                </a:solidFill>
              </a:rPr>
              <a:t>quy</a:t>
            </a:r>
            <a:r>
              <a:rPr lang="en-US" b="1" dirty="0">
                <a:solidFill>
                  <a:srgbClr val="002060"/>
                </a:solidFill>
              </a:rPr>
              <a:t> </a:t>
            </a:r>
            <a:r>
              <a:rPr lang="en-US" b="1" dirty="0" err="1">
                <a:solidFill>
                  <a:srgbClr val="002060"/>
                </a:solidFill>
              </a:rPr>
              <a:t>định</a:t>
            </a:r>
            <a:r>
              <a:rPr lang="en-US" b="1" dirty="0">
                <a:solidFill>
                  <a:srgbClr val="002060"/>
                </a:solidFill>
              </a:rPr>
              <a:t/>
            </a:r>
            <a:br>
              <a:rPr lang="en-US" b="1" dirty="0">
                <a:solidFill>
                  <a:srgbClr val="002060"/>
                </a:solidFill>
              </a:rPr>
            </a:br>
            <a:r>
              <a:rPr lang="en-US" b="1" dirty="0">
                <a:solidFill>
                  <a:srgbClr val="002060"/>
                </a:solidFill>
              </a:rPr>
              <a:t> </a:t>
            </a:r>
            <a:r>
              <a:rPr lang="en-US" b="1" dirty="0" err="1">
                <a:solidFill>
                  <a:srgbClr val="002060"/>
                </a:solidFill>
              </a:rPr>
              <a:t>chuẩn</a:t>
            </a:r>
            <a:r>
              <a:rPr lang="en-US" b="1" dirty="0">
                <a:solidFill>
                  <a:srgbClr val="002060"/>
                </a:solidFill>
              </a:rPr>
              <a:t> </a:t>
            </a:r>
            <a:r>
              <a:rPr lang="en-US" b="1" dirty="0" err="1">
                <a:solidFill>
                  <a:srgbClr val="002060"/>
                </a:solidFill>
              </a:rPr>
              <a:t>hiệu</a:t>
            </a:r>
            <a:r>
              <a:rPr lang="en-US" b="1" dirty="0">
                <a:solidFill>
                  <a:srgbClr val="002060"/>
                </a:solidFill>
              </a:rPr>
              <a:t> </a:t>
            </a:r>
            <a:r>
              <a:rPr lang="en-US" b="1" dirty="0" err="1">
                <a:solidFill>
                  <a:srgbClr val="002060"/>
                </a:solidFill>
              </a:rPr>
              <a:t>trưởng</a:t>
            </a:r>
            <a:endParaRPr lang="en-US" dirty="0">
              <a:solidFill>
                <a:srgbClr val="002060"/>
              </a:solidFill>
            </a:endParaRPr>
          </a:p>
        </p:txBody>
      </p:sp>
      <p:graphicFrame>
        <p:nvGraphicFramePr>
          <p:cNvPr id="4" name="Diagram 3">
            <a:extLst>
              <a:ext uri="{FF2B5EF4-FFF2-40B4-BE49-F238E27FC236}">
                <a16:creationId xmlns="" xmlns:a16="http://schemas.microsoft.com/office/drawing/2014/main" id="{7027849A-CBE8-4482-AF56-2E8725C3095E}"/>
              </a:ext>
            </a:extLst>
          </p:cNvPr>
          <p:cNvGraphicFramePr/>
          <p:nvPr>
            <p:extLst>
              <p:ext uri="{D42A27DB-BD31-4B8C-83A1-F6EECF244321}">
                <p14:modId xmlns:p14="http://schemas.microsoft.com/office/powerpoint/2010/main" val="660387545"/>
              </p:ext>
            </p:extLst>
          </p:nvPr>
        </p:nvGraphicFramePr>
        <p:xfrm>
          <a:off x="457200" y="1092200"/>
          <a:ext cx="10820400" cy="607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2" descr="Káº¿t quáº£ hÃ¬nh áº£nh cho má»¥c tiÃªu">
            <a:extLst>
              <a:ext uri="{FF2B5EF4-FFF2-40B4-BE49-F238E27FC236}">
                <a16:creationId xmlns="" xmlns:a16="http://schemas.microsoft.com/office/drawing/2014/main" id="{94C760D8-B1FA-4D6E-921E-0DE5EA271159}"/>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409494" y="5105400"/>
            <a:ext cx="2258506" cy="1752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17538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1218197" y="999016"/>
            <a:ext cx="10066496" cy="648072"/>
          </a:xfrm>
          <a:prstGeom prst="rect">
            <a:avLst/>
          </a:prstGeom>
        </p:spPr>
        <p:txBody>
          <a:bodyPr anchor="ctr">
            <a:norm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marL="82296" algn="ctr"/>
            <a:r>
              <a:rPr lang="en-US" altLang="ja-JP" sz="2800" b="1" dirty="0" err="1" smtClean="0">
                <a:solidFill>
                  <a:srgbClr val="FF0000"/>
                </a:solidFill>
                <a:latin typeface="Times" pitchFamily="18" charset="0"/>
                <a:cs typeface="Times" pitchFamily="18" charset="0"/>
              </a:rPr>
              <a:t>Công</a:t>
            </a:r>
            <a:r>
              <a:rPr lang="en-US" altLang="ja-JP" sz="2800" b="1" dirty="0" smtClean="0">
                <a:solidFill>
                  <a:srgbClr val="FF0000"/>
                </a:solidFill>
                <a:latin typeface="Times" pitchFamily="18" charset="0"/>
                <a:cs typeface="Times" pitchFamily="18" charset="0"/>
              </a:rPr>
              <a:t> </a:t>
            </a:r>
            <a:r>
              <a:rPr lang="en-US" altLang="ja-JP" sz="2800" b="1" dirty="0" err="1" smtClean="0">
                <a:solidFill>
                  <a:srgbClr val="FF0000"/>
                </a:solidFill>
                <a:latin typeface="Times" pitchFamily="18" charset="0"/>
                <a:cs typeface="Times" pitchFamily="18" charset="0"/>
              </a:rPr>
              <a:t>tác</a:t>
            </a:r>
            <a:r>
              <a:rPr lang="en-US" altLang="ja-JP" sz="2800" b="1" dirty="0" smtClean="0">
                <a:solidFill>
                  <a:srgbClr val="FF0000"/>
                </a:solidFill>
                <a:latin typeface="Times" pitchFamily="18" charset="0"/>
                <a:cs typeface="Times" pitchFamily="18" charset="0"/>
              </a:rPr>
              <a:t> </a:t>
            </a:r>
            <a:r>
              <a:rPr lang="en-US" altLang="ja-JP" sz="2800" b="1" dirty="0" err="1" smtClean="0">
                <a:solidFill>
                  <a:srgbClr val="FF0000"/>
                </a:solidFill>
                <a:latin typeface="Times" pitchFamily="18" charset="0"/>
                <a:cs typeface="Times" pitchFamily="18" charset="0"/>
              </a:rPr>
              <a:t>chỉ</a:t>
            </a:r>
            <a:r>
              <a:rPr lang="en-US" altLang="ja-JP" sz="2800" b="1" dirty="0" smtClean="0">
                <a:solidFill>
                  <a:srgbClr val="FF0000"/>
                </a:solidFill>
                <a:latin typeface="Times" pitchFamily="18" charset="0"/>
                <a:cs typeface="Times" pitchFamily="18" charset="0"/>
              </a:rPr>
              <a:t> </a:t>
            </a:r>
            <a:r>
              <a:rPr lang="en-US" altLang="ja-JP" sz="2800" b="1" dirty="0" err="1" smtClean="0">
                <a:solidFill>
                  <a:srgbClr val="FF0000"/>
                </a:solidFill>
                <a:latin typeface="Times" pitchFamily="18" charset="0"/>
                <a:cs typeface="Times" pitchFamily="18" charset="0"/>
              </a:rPr>
              <a:t>đạo</a:t>
            </a:r>
            <a:r>
              <a:rPr lang="en-US" altLang="ja-JP" sz="2800" b="1" dirty="0" smtClean="0">
                <a:solidFill>
                  <a:srgbClr val="FF0000"/>
                </a:solidFill>
                <a:latin typeface="Times" pitchFamily="18" charset="0"/>
                <a:cs typeface="Times" pitchFamily="18" charset="0"/>
              </a:rPr>
              <a:t> </a:t>
            </a:r>
            <a:r>
              <a:rPr lang="en-US" altLang="ja-JP" sz="2800" b="1" dirty="0" err="1" smtClean="0">
                <a:solidFill>
                  <a:srgbClr val="FF0000"/>
                </a:solidFill>
                <a:latin typeface="Times" pitchFamily="18" charset="0"/>
                <a:cs typeface="Times" pitchFamily="18" charset="0"/>
              </a:rPr>
              <a:t>thực</a:t>
            </a:r>
            <a:r>
              <a:rPr lang="en-US" altLang="ja-JP" sz="2800" b="1" dirty="0" smtClean="0">
                <a:solidFill>
                  <a:srgbClr val="FF0000"/>
                </a:solidFill>
                <a:latin typeface="Times" pitchFamily="18" charset="0"/>
                <a:cs typeface="Times" pitchFamily="18" charset="0"/>
              </a:rPr>
              <a:t> </a:t>
            </a:r>
            <a:r>
              <a:rPr lang="en-US" altLang="ja-JP" sz="2800" b="1" dirty="0" err="1" smtClean="0">
                <a:solidFill>
                  <a:srgbClr val="FF0000"/>
                </a:solidFill>
                <a:latin typeface="Times" pitchFamily="18" charset="0"/>
                <a:cs typeface="Times" pitchFamily="18" charset="0"/>
              </a:rPr>
              <a:t>hiện</a:t>
            </a:r>
            <a:endParaRPr lang="en-US" altLang="ja-JP" sz="2800" b="1" dirty="0">
              <a:solidFill>
                <a:srgbClr val="FF0000"/>
              </a:solidFill>
              <a:latin typeface="Times" pitchFamily="18" charset="0"/>
              <a:cs typeface="Times" pitchFamily="18" charset="0"/>
            </a:endParaRPr>
          </a:p>
        </p:txBody>
      </p:sp>
      <p:sp>
        <p:nvSpPr>
          <p:cNvPr id="2" name="Rectangle 1"/>
          <p:cNvSpPr/>
          <p:nvPr/>
        </p:nvSpPr>
        <p:spPr>
          <a:xfrm>
            <a:off x="864461" y="1647088"/>
            <a:ext cx="10385235" cy="3323987"/>
          </a:xfrm>
          <a:prstGeom prst="rect">
            <a:avLst/>
          </a:prstGeom>
        </p:spPr>
        <p:txBody>
          <a:bodyPr wrap="square">
            <a:spAutoFit/>
          </a:bodyPr>
          <a:lstStyle/>
          <a:p>
            <a:pPr marL="342900" lvl="0" indent="-342900" algn="just">
              <a:lnSpc>
                <a:spcPct val="150000"/>
              </a:lnSpc>
              <a:buFont typeface="Wingdings" pitchFamily="2" charset="2"/>
              <a:buChar char="ü"/>
            </a:pPr>
            <a:r>
              <a:rPr lang="en-US" altLang="ja-JP" sz="2000" b="1" dirty="0" err="1" smtClean="0">
                <a:solidFill>
                  <a:srgbClr val="4F271C">
                    <a:satMod val="130000"/>
                  </a:srgbClr>
                </a:solidFill>
                <a:latin typeface="Times" pitchFamily="18" charset="0"/>
                <a:cs typeface="Times" pitchFamily="18" charset="0"/>
              </a:rPr>
              <a:t>Sở</a:t>
            </a:r>
            <a:r>
              <a:rPr lang="en-US" altLang="ja-JP" sz="2000" b="1" dirty="0" smtClean="0">
                <a:solidFill>
                  <a:srgbClr val="4F271C">
                    <a:satMod val="130000"/>
                  </a:srgbClr>
                </a:solidFill>
                <a:latin typeface="Times" pitchFamily="18" charset="0"/>
                <a:cs typeface="Times" pitchFamily="18" charset="0"/>
              </a:rPr>
              <a:t> GD&amp;ĐT </a:t>
            </a:r>
            <a:r>
              <a:rPr lang="en-US" altLang="ja-JP" sz="2000" dirty="0" err="1" smtClean="0">
                <a:solidFill>
                  <a:srgbClr val="4F271C">
                    <a:satMod val="130000"/>
                  </a:srgbClr>
                </a:solidFill>
                <a:latin typeface="Times" pitchFamily="18" charset="0"/>
                <a:cs typeface="Times" pitchFamily="18" charset="0"/>
              </a:rPr>
              <a:t>xây</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dựng</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kế</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hoạch</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và</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tổ</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chức</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thực</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hiện</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cần</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lưu</a:t>
            </a:r>
            <a:r>
              <a:rPr lang="en-US" altLang="ja-JP" sz="2000" dirty="0" smtClean="0">
                <a:solidFill>
                  <a:srgbClr val="4F271C">
                    <a:satMod val="130000"/>
                  </a:srgbClr>
                </a:solidFill>
                <a:latin typeface="Times" pitchFamily="18" charset="0"/>
                <a:cs typeface="Times" pitchFamily="18" charset="0"/>
              </a:rPr>
              <a:t> ý </a:t>
            </a:r>
            <a:r>
              <a:rPr lang="en-US" altLang="ja-JP" sz="2000" dirty="0" err="1" smtClean="0">
                <a:solidFill>
                  <a:srgbClr val="4F271C">
                    <a:satMod val="130000"/>
                  </a:srgbClr>
                </a:solidFill>
                <a:latin typeface="Times" pitchFamily="18" charset="0"/>
                <a:cs typeface="Times" pitchFamily="18" charset="0"/>
              </a:rPr>
              <a:t>thực</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hiện</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các</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bước</a:t>
            </a:r>
            <a:r>
              <a:rPr lang="en-US" altLang="ja-JP" sz="2000" dirty="0" smtClean="0">
                <a:solidFill>
                  <a:srgbClr val="4F271C">
                    <a:satMod val="130000"/>
                  </a:srgbClr>
                </a:solidFill>
                <a:latin typeface="Times" pitchFamily="18" charset="0"/>
                <a:cs typeface="Times" pitchFamily="18" charset="0"/>
              </a:rPr>
              <a:t>:</a:t>
            </a:r>
            <a:r>
              <a:rPr lang="en-US" altLang="ja-JP" sz="2000" b="1"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Xây</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dựng</a:t>
            </a:r>
            <a:r>
              <a:rPr lang="en-US" altLang="ja-JP" sz="2000" dirty="0" smtClean="0">
                <a:solidFill>
                  <a:srgbClr val="4F271C">
                    <a:satMod val="130000"/>
                  </a:srgbClr>
                </a:solidFill>
                <a:latin typeface="Times" pitchFamily="18" charset="0"/>
                <a:cs typeface="Times" pitchFamily="18" charset="0"/>
              </a:rPr>
              <a:t> </a:t>
            </a:r>
            <a:r>
              <a:rPr lang="en-US" altLang="ja-JP" sz="2000" b="1" dirty="0" err="1" smtClean="0">
                <a:solidFill>
                  <a:srgbClr val="4F271C">
                    <a:satMod val="130000"/>
                  </a:srgbClr>
                </a:solidFill>
                <a:latin typeface="Times" pitchFamily="18" charset="0"/>
                <a:cs typeface="Times" pitchFamily="18" charset="0"/>
              </a:rPr>
              <a:t>kế</a:t>
            </a:r>
            <a:r>
              <a:rPr lang="en-US" altLang="ja-JP" sz="2000" b="1" dirty="0" smtClean="0">
                <a:solidFill>
                  <a:srgbClr val="4F271C">
                    <a:satMod val="130000"/>
                  </a:srgbClr>
                </a:solidFill>
                <a:latin typeface="Times" pitchFamily="18" charset="0"/>
                <a:cs typeface="Times" pitchFamily="18" charset="0"/>
              </a:rPr>
              <a:t> </a:t>
            </a:r>
            <a:r>
              <a:rPr lang="en-US" altLang="ja-JP" sz="2000" b="1" dirty="0" err="1" smtClean="0">
                <a:solidFill>
                  <a:srgbClr val="4F271C">
                    <a:satMod val="130000"/>
                  </a:srgbClr>
                </a:solidFill>
                <a:latin typeface="Times" pitchFamily="18" charset="0"/>
                <a:cs typeface="Times" pitchFamily="18" charset="0"/>
              </a:rPr>
              <a:t>hoạch</a:t>
            </a:r>
            <a:r>
              <a:rPr lang="en-US" altLang="ja-JP" sz="2000" dirty="0" smtClean="0">
                <a:solidFill>
                  <a:srgbClr val="4F271C">
                    <a:satMod val="130000"/>
                  </a:srgbClr>
                </a:solidFill>
                <a:latin typeface="Times" pitchFamily="18" charset="0"/>
                <a:cs typeface="Times" pitchFamily="18" charset="0"/>
              </a:rPr>
              <a:t>, </a:t>
            </a:r>
            <a:r>
              <a:rPr lang="en-US" altLang="ja-JP" sz="2000" b="1" dirty="0" err="1" smtClean="0">
                <a:solidFill>
                  <a:srgbClr val="4F271C">
                    <a:satMod val="130000"/>
                  </a:srgbClr>
                </a:solidFill>
                <a:latin typeface="Times" pitchFamily="18" charset="0"/>
                <a:cs typeface="Times" pitchFamily="18" charset="0"/>
              </a:rPr>
              <a:t>tổ</a:t>
            </a:r>
            <a:r>
              <a:rPr lang="en-US" altLang="ja-JP" sz="2000" b="1" dirty="0" smtClean="0">
                <a:solidFill>
                  <a:srgbClr val="4F271C">
                    <a:satMod val="130000"/>
                  </a:srgbClr>
                </a:solidFill>
                <a:latin typeface="Times" pitchFamily="18" charset="0"/>
                <a:cs typeface="Times" pitchFamily="18" charset="0"/>
              </a:rPr>
              <a:t> </a:t>
            </a:r>
            <a:r>
              <a:rPr lang="en-US" altLang="ja-JP" sz="2000" b="1" dirty="0" err="1" smtClean="0">
                <a:solidFill>
                  <a:srgbClr val="4F271C">
                    <a:satMod val="130000"/>
                  </a:srgbClr>
                </a:solidFill>
                <a:latin typeface="Times" pitchFamily="18" charset="0"/>
                <a:cs typeface="Times" pitchFamily="18" charset="0"/>
              </a:rPr>
              <a:t>chức</a:t>
            </a:r>
            <a:r>
              <a:rPr lang="en-US" altLang="ja-JP" sz="2000" b="1"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triển</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khai</a:t>
            </a:r>
            <a:r>
              <a:rPr lang="en-US" altLang="ja-JP" sz="2000" dirty="0" smtClean="0">
                <a:solidFill>
                  <a:srgbClr val="4F271C">
                    <a:satMod val="130000"/>
                  </a:srgbClr>
                </a:solidFill>
                <a:latin typeface="Times" pitchFamily="18" charset="0"/>
                <a:cs typeface="Times" pitchFamily="18" charset="0"/>
              </a:rPr>
              <a:t>, </a:t>
            </a:r>
            <a:r>
              <a:rPr lang="en-US" altLang="ja-JP" sz="2000" b="1" dirty="0" err="1" smtClean="0">
                <a:solidFill>
                  <a:srgbClr val="4F271C">
                    <a:satMod val="130000"/>
                  </a:srgbClr>
                </a:solidFill>
                <a:latin typeface="Times" pitchFamily="18" charset="0"/>
                <a:cs typeface="Times" pitchFamily="18" charset="0"/>
              </a:rPr>
              <a:t>chỉ</a:t>
            </a:r>
            <a:r>
              <a:rPr lang="en-US" altLang="ja-JP" sz="2000" b="1" dirty="0" smtClean="0">
                <a:solidFill>
                  <a:srgbClr val="4F271C">
                    <a:satMod val="130000"/>
                  </a:srgbClr>
                </a:solidFill>
                <a:latin typeface="Times" pitchFamily="18" charset="0"/>
                <a:cs typeface="Times" pitchFamily="18" charset="0"/>
              </a:rPr>
              <a:t> </a:t>
            </a:r>
            <a:r>
              <a:rPr lang="en-US" altLang="ja-JP" sz="2000" b="1" dirty="0" err="1" smtClean="0">
                <a:solidFill>
                  <a:srgbClr val="4F271C">
                    <a:satMod val="130000"/>
                  </a:srgbClr>
                </a:solidFill>
                <a:latin typeface="Times" pitchFamily="18" charset="0"/>
                <a:cs typeface="Times" pitchFamily="18" charset="0"/>
              </a:rPr>
              <a:t>đạo</a:t>
            </a:r>
            <a:r>
              <a:rPr lang="en-US" altLang="ja-JP" sz="2000" b="1"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các</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đơn</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vị</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thực</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hiện</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phòng</a:t>
            </a:r>
            <a:r>
              <a:rPr lang="en-US" altLang="ja-JP" sz="2000" dirty="0" smtClean="0">
                <a:solidFill>
                  <a:srgbClr val="4F271C">
                    <a:satMod val="130000"/>
                  </a:srgbClr>
                </a:solidFill>
                <a:latin typeface="Times" pitchFamily="18" charset="0"/>
                <a:cs typeface="Times" pitchFamily="18" charset="0"/>
              </a:rPr>
              <a:t> GD&amp;ĐT, </a:t>
            </a:r>
            <a:r>
              <a:rPr lang="en-US" altLang="ja-JP" sz="2000" dirty="0" err="1" smtClean="0">
                <a:solidFill>
                  <a:srgbClr val="4F271C">
                    <a:satMod val="130000"/>
                  </a:srgbClr>
                </a:solidFill>
                <a:latin typeface="Times" pitchFamily="18" charset="0"/>
                <a:cs typeface="Times" pitchFamily="18" charset="0"/>
              </a:rPr>
              <a:t>các</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trường</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phổ</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thông</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trực</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thuộc</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sở</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và</a:t>
            </a:r>
            <a:r>
              <a:rPr lang="en-US" altLang="ja-JP" sz="2000" dirty="0" smtClean="0">
                <a:solidFill>
                  <a:srgbClr val="4F271C">
                    <a:satMod val="130000"/>
                  </a:srgbClr>
                </a:solidFill>
                <a:latin typeface="Times" pitchFamily="18" charset="0"/>
                <a:cs typeface="Times" pitchFamily="18" charset="0"/>
              </a:rPr>
              <a:t> </a:t>
            </a:r>
            <a:r>
              <a:rPr lang="en-US" altLang="ja-JP" sz="2000" b="1" dirty="0" err="1" smtClean="0">
                <a:solidFill>
                  <a:srgbClr val="4F271C">
                    <a:satMod val="130000"/>
                  </a:srgbClr>
                </a:solidFill>
                <a:latin typeface="Times" pitchFamily="18" charset="0"/>
                <a:cs typeface="Times" pitchFamily="18" charset="0"/>
              </a:rPr>
              <a:t>kiểm</a:t>
            </a:r>
            <a:r>
              <a:rPr lang="en-US" altLang="ja-JP" sz="2000" b="1" dirty="0" smtClean="0">
                <a:solidFill>
                  <a:srgbClr val="4F271C">
                    <a:satMod val="130000"/>
                  </a:srgbClr>
                </a:solidFill>
                <a:latin typeface="Times" pitchFamily="18" charset="0"/>
                <a:cs typeface="Times" pitchFamily="18" charset="0"/>
              </a:rPr>
              <a:t> </a:t>
            </a:r>
            <a:r>
              <a:rPr lang="en-US" altLang="ja-JP" sz="2000" b="1" dirty="0" err="1" smtClean="0">
                <a:solidFill>
                  <a:srgbClr val="4F271C">
                    <a:satMod val="130000"/>
                  </a:srgbClr>
                </a:solidFill>
                <a:latin typeface="Times" pitchFamily="18" charset="0"/>
                <a:cs typeface="Times" pitchFamily="18" charset="0"/>
              </a:rPr>
              <a:t>tra</a:t>
            </a:r>
            <a:r>
              <a:rPr lang="en-US" altLang="ja-JP" sz="2000" b="1" dirty="0" smtClean="0">
                <a:solidFill>
                  <a:srgbClr val="4F271C">
                    <a:satMod val="130000"/>
                  </a:srgbClr>
                </a:solidFill>
                <a:latin typeface="Times" pitchFamily="18" charset="0"/>
                <a:cs typeface="Times" pitchFamily="18" charset="0"/>
              </a:rPr>
              <a:t>, </a:t>
            </a:r>
            <a:r>
              <a:rPr lang="en-US" altLang="ja-JP" sz="2000" b="1" dirty="0" err="1" smtClean="0">
                <a:solidFill>
                  <a:srgbClr val="4F271C">
                    <a:satMod val="130000"/>
                  </a:srgbClr>
                </a:solidFill>
                <a:latin typeface="Times" pitchFamily="18" charset="0"/>
                <a:cs typeface="Times" pitchFamily="18" charset="0"/>
              </a:rPr>
              <a:t>đánh</a:t>
            </a:r>
            <a:r>
              <a:rPr lang="en-US" altLang="ja-JP" sz="2000" b="1" dirty="0" smtClean="0">
                <a:solidFill>
                  <a:srgbClr val="4F271C">
                    <a:satMod val="130000"/>
                  </a:srgbClr>
                </a:solidFill>
                <a:latin typeface="Times" pitchFamily="18" charset="0"/>
                <a:cs typeface="Times" pitchFamily="18" charset="0"/>
              </a:rPr>
              <a:t> </a:t>
            </a:r>
            <a:r>
              <a:rPr lang="en-US" altLang="ja-JP" sz="2000" b="1" dirty="0" err="1" smtClean="0">
                <a:solidFill>
                  <a:srgbClr val="4F271C">
                    <a:satMod val="130000"/>
                  </a:srgbClr>
                </a:solidFill>
                <a:latin typeface="Times" pitchFamily="18" charset="0"/>
                <a:cs typeface="Times" pitchFamily="18" charset="0"/>
              </a:rPr>
              <a:t>giá</a:t>
            </a:r>
            <a:r>
              <a:rPr lang="en-US" altLang="ja-JP" sz="2000" b="1"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công</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tác</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triển</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khai</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thực</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hiện</a:t>
            </a:r>
            <a:r>
              <a:rPr lang="en-US" altLang="ja-JP" sz="2000" dirty="0" smtClean="0">
                <a:solidFill>
                  <a:srgbClr val="4F271C">
                    <a:satMod val="130000"/>
                  </a:srgbClr>
                </a:solidFill>
                <a:latin typeface="Times" pitchFamily="18" charset="0"/>
                <a:cs typeface="Times" pitchFamily="18" charset="0"/>
              </a:rPr>
              <a:t>.</a:t>
            </a:r>
          </a:p>
          <a:p>
            <a:pPr marL="342900" lvl="0" indent="-342900" algn="just">
              <a:lnSpc>
                <a:spcPct val="150000"/>
              </a:lnSpc>
              <a:buFont typeface="Wingdings" pitchFamily="2" charset="2"/>
              <a:buChar char="ü"/>
            </a:pPr>
            <a:r>
              <a:rPr lang="en-US" altLang="ja-JP" sz="2000" dirty="0" err="1" smtClean="0">
                <a:solidFill>
                  <a:srgbClr val="4F271C">
                    <a:satMod val="130000"/>
                  </a:srgbClr>
                </a:solidFill>
                <a:latin typeface="Times" pitchFamily="18" charset="0"/>
                <a:cs typeface="Times" pitchFamily="18" charset="0"/>
              </a:rPr>
              <a:t>Phòng</a:t>
            </a:r>
            <a:r>
              <a:rPr lang="en-US" altLang="ja-JP" sz="2000" dirty="0" smtClean="0">
                <a:solidFill>
                  <a:srgbClr val="4F271C">
                    <a:satMod val="130000"/>
                  </a:srgbClr>
                </a:solidFill>
                <a:latin typeface="Times" pitchFamily="18" charset="0"/>
                <a:cs typeface="Times" pitchFamily="18" charset="0"/>
              </a:rPr>
              <a:t> GD&amp;ĐT: </a:t>
            </a:r>
            <a:r>
              <a:rPr lang="en-US" altLang="ja-JP" sz="2000" dirty="0" err="1" smtClean="0">
                <a:solidFill>
                  <a:srgbClr val="4F271C">
                    <a:satMod val="130000"/>
                  </a:srgbClr>
                </a:solidFill>
                <a:latin typeface="Times" pitchFamily="18" charset="0"/>
                <a:cs typeface="Times" pitchFamily="18" charset="0"/>
              </a:rPr>
              <a:t>Căn</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cứ</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kế</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hoạch</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của</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Sở</a:t>
            </a:r>
            <a:r>
              <a:rPr lang="en-US" altLang="ja-JP" sz="2000" dirty="0" smtClean="0">
                <a:solidFill>
                  <a:srgbClr val="4F271C">
                    <a:satMod val="130000"/>
                  </a:srgbClr>
                </a:solidFill>
                <a:latin typeface="Times" pitchFamily="18" charset="0"/>
                <a:cs typeface="Times" pitchFamily="18" charset="0"/>
              </a:rPr>
              <a:t> GD&amp;ĐT, </a:t>
            </a:r>
            <a:r>
              <a:rPr lang="en-US" altLang="ja-JP" sz="2000" dirty="0" err="1" smtClean="0">
                <a:solidFill>
                  <a:srgbClr val="4F271C">
                    <a:satMod val="130000"/>
                  </a:srgbClr>
                </a:solidFill>
                <a:latin typeface="Times" pitchFamily="18" charset="0"/>
                <a:cs typeface="Times" pitchFamily="18" charset="0"/>
              </a:rPr>
              <a:t>tổ</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chức</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triển</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khai</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và</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kiểm</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tra</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việc</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thực</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hiện</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đối</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với</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các</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cơ</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sở</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giáo</a:t>
            </a:r>
            <a:r>
              <a:rPr lang="en-US" altLang="ja-JP" sz="2000" dirty="0" smtClean="0">
                <a:solidFill>
                  <a:srgbClr val="4F271C">
                    <a:satMod val="130000"/>
                  </a:srgbClr>
                </a:solidFill>
                <a:latin typeface="Times" pitchFamily="18" charset="0"/>
                <a:cs typeface="Times" pitchFamily="18" charset="0"/>
              </a:rPr>
              <a:t> dục </a:t>
            </a:r>
            <a:r>
              <a:rPr lang="en-US" altLang="ja-JP" sz="2000" dirty="0" err="1" smtClean="0">
                <a:solidFill>
                  <a:srgbClr val="4F271C">
                    <a:satMod val="130000"/>
                  </a:srgbClr>
                </a:solidFill>
                <a:latin typeface="Times" pitchFamily="18" charset="0"/>
                <a:cs typeface="Times" pitchFamily="18" charset="0"/>
              </a:rPr>
              <a:t>phổ</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thông</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trực</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thuộc</a:t>
            </a:r>
            <a:r>
              <a:rPr lang="en-US" altLang="ja-JP" sz="2000" dirty="0" smtClean="0">
                <a:solidFill>
                  <a:srgbClr val="4F271C">
                    <a:satMod val="130000"/>
                  </a:srgbClr>
                </a:solidFill>
                <a:latin typeface="Times" pitchFamily="18" charset="0"/>
                <a:cs typeface="Times" pitchFamily="18" charset="0"/>
              </a:rPr>
              <a:t>. </a:t>
            </a:r>
          </a:p>
          <a:p>
            <a:pPr marL="342900" lvl="0" indent="-342900" algn="just">
              <a:lnSpc>
                <a:spcPct val="150000"/>
              </a:lnSpc>
              <a:buFont typeface="Wingdings" pitchFamily="2" charset="2"/>
              <a:buChar char="ü"/>
            </a:pPr>
            <a:r>
              <a:rPr lang="en-US" altLang="ja-JP" sz="2000" dirty="0" err="1" smtClean="0">
                <a:solidFill>
                  <a:srgbClr val="4F271C">
                    <a:satMod val="130000"/>
                  </a:srgbClr>
                </a:solidFill>
                <a:latin typeface="Times" pitchFamily="18" charset="0"/>
                <a:cs typeface="Times" pitchFamily="18" charset="0"/>
              </a:rPr>
              <a:t>Cơ</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sở</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giáo</a:t>
            </a:r>
            <a:r>
              <a:rPr lang="en-US" altLang="ja-JP" sz="2000" dirty="0" smtClean="0">
                <a:solidFill>
                  <a:srgbClr val="4F271C">
                    <a:satMod val="130000"/>
                  </a:srgbClr>
                </a:solidFill>
                <a:latin typeface="Times" pitchFamily="18" charset="0"/>
                <a:cs typeface="Times" pitchFamily="18" charset="0"/>
              </a:rPr>
              <a:t> dục </a:t>
            </a:r>
            <a:r>
              <a:rPr lang="en-US" altLang="ja-JP" sz="2000" dirty="0" err="1" smtClean="0">
                <a:solidFill>
                  <a:srgbClr val="4F271C">
                    <a:satMod val="130000"/>
                  </a:srgbClr>
                </a:solidFill>
                <a:latin typeface="Times" pitchFamily="18" charset="0"/>
                <a:cs typeface="Times" pitchFamily="18" charset="0"/>
              </a:rPr>
              <a:t>phổ</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thông</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căn</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cứ</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chỉ</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đạo</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của</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Sở</a:t>
            </a:r>
            <a:r>
              <a:rPr lang="en-US" altLang="ja-JP" sz="2000" dirty="0" smtClean="0">
                <a:solidFill>
                  <a:srgbClr val="4F271C">
                    <a:satMod val="130000"/>
                  </a:srgbClr>
                </a:solidFill>
                <a:latin typeface="Times" pitchFamily="18" charset="0"/>
                <a:cs typeface="Times" pitchFamily="18" charset="0"/>
              </a:rPr>
              <a:t> GD&amp;ĐT, </a:t>
            </a:r>
            <a:r>
              <a:rPr lang="en-US" altLang="ja-JP" sz="2000" dirty="0" err="1" smtClean="0">
                <a:solidFill>
                  <a:srgbClr val="4F271C">
                    <a:satMod val="130000"/>
                  </a:srgbClr>
                </a:solidFill>
                <a:latin typeface="Times" pitchFamily="18" charset="0"/>
                <a:cs typeface="Times" pitchFamily="18" charset="0"/>
              </a:rPr>
              <a:t>Phòng</a:t>
            </a:r>
            <a:r>
              <a:rPr lang="en-US" altLang="ja-JP" sz="2000" dirty="0" smtClean="0">
                <a:solidFill>
                  <a:srgbClr val="4F271C">
                    <a:satMod val="130000"/>
                  </a:srgbClr>
                </a:solidFill>
                <a:latin typeface="Times" pitchFamily="18" charset="0"/>
                <a:cs typeface="Times" pitchFamily="18" charset="0"/>
              </a:rPr>
              <a:t> GD&amp;ĐT </a:t>
            </a:r>
            <a:r>
              <a:rPr lang="en-US" altLang="ja-JP" sz="2000" dirty="0" err="1" smtClean="0">
                <a:solidFill>
                  <a:srgbClr val="4F271C">
                    <a:satMod val="130000"/>
                  </a:srgbClr>
                </a:solidFill>
                <a:latin typeface="Times" pitchFamily="18" charset="0"/>
                <a:cs typeface="Times" pitchFamily="18" charset="0"/>
              </a:rPr>
              <a:t>tổ</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chức</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triển</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khai</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thực</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hiện</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đến</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tất</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cả</a:t>
            </a:r>
            <a:r>
              <a:rPr lang="en-US" altLang="ja-JP" sz="2000" dirty="0" smtClean="0">
                <a:solidFill>
                  <a:srgbClr val="4F271C">
                    <a:satMod val="130000"/>
                  </a:srgbClr>
                </a:solidFill>
                <a:latin typeface="Times" pitchFamily="18" charset="0"/>
                <a:cs typeface="Times" pitchFamily="18" charset="0"/>
              </a:rPr>
              <a:t> CBQL, </a:t>
            </a:r>
            <a:r>
              <a:rPr lang="en-US" altLang="ja-JP" sz="2000" dirty="0" err="1" smtClean="0">
                <a:solidFill>
                  <a:srgbClr val="4F271C">
                    <a:satMod val="130000"/>
                  </a:srgbClr>
                </a:solidFill>
                <a:latin typeface="Times" pitchFamily="18" charset="0"/>
                <a:cs typeface="Times" pitchFamily="18" charset="0"/>
              </a:rPr>
              <a:t>giáo</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viên</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nhân</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viên</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trong</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nhà</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trường</a:t>
            </a:r>
            <a:endParaRPr lang="en-US" altLang="ja-JP" sz="2400" dirty="0">
              <a:solidFill>
                <a:srgbClr val="4F271C">
                  <a:satMod val="130000"/>
                </a:srgbClr>
              </a:solidFill>
              <a:latin typeface="Times" pitchFamily="18" charset="0"/>
              <a:cs typeface="Times" pitchFamily="18" charset="0"/>
            </a:endParaRPr>
          </a:p>
        </p:txBody>
      </p:sp>
      <p:sp>
        <p:nvSpPr>
          <p:cNvPr id="7" name="Title 1"/>
          <p:cNvSpPr txBox="1">
            <a:spLocks/>
          </p:cNvSpPr>
          <p:nvPr/>
        </p:nvSpPr>
        <p:spPr>
          <a:xfrm>
            <a:off x="1414336" y="-27384"/>
            <a:ext cx="9674219"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dirty="0" smtClean="0">
                <a:solidFill>
                  <a:schemeClr val="tx1"/>
                </a:solidFill>
              </a:rPr>
              <a:t>HƯỚNG DẪN TRIỂN KHAI THÔNG TƯ BAN HÀNH</a:t>
            </a:r>
            <a:br>
              <a:rPr lang="en-US" altLang="ja-JP" sz="2400" b="1" dirty="0" smtClean="0">
                <a:solidFill>
                  <a:schemeClr val="tx1"/>
                </a:solidFill>
              </a:rPr>
            </a:br>
            <a:r>
              <a:rPr lang="en-US" altLang="ja-JP" sz="2400" b="1" dirty="0" smtClean="0">
                <a:solidFill>
                  <a:schemeClr val="tx1"/>
                </a:solidFill>
              </a:rPr>
              <a:t>CHUẨN HIỆU TRƯỞNG CƠ SỞ GIÁO DỤC PHỔ THÔNG</a:t>
            </a:r>
            <a:endParaRPr lang="ja-JP" altLang="en-US" sz="2400" b="1" dirty="0">
              <a:solidFill>
                <a:schemeClr val="tx1"/>
              </a:solidFill>
            </a:endParaRPr>
          </a:p>
        </p:txBody>
      </p:sp>
      <p:cxnSp>
        <p:nvCxnSpPr>
          <p:cNvPr id="9" name="Straight Connector 8"/>
          <p:cNvCxnSpPr/>
          <p:nvPr/>
        </p:nvCxnSpPr>
        <p:spPr>
          <a:xfrm>
            <a:off x="0" y="908720"/>
            <a:ext cx="12192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1012070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1390651" y="881063"/>
            <a:ext cx="9889067"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
        <p:nvSpPr>
          <p:cNvPr id="44035" name="Title 1"/>
          <p:cNvSpPr>
            <a:spLocks noGrp="1"/>
          </p:cNvSpPr>
          <p:nvPr>
            <p:ph type="title"/>
          </p:nvPr>
        </p:nvSpPr>
        <p:spPr>
          <a:xfrm>
            <a:off x="1968500" y="68263"/>
            <a:ext cx="9673167" cy="792162"/>
          </a:xfrm>
        </p:spPr>
        <p:txBody>
          <a:bodyPr>
            <a:normAutofit fontScale="90000"/>
          </a:bodyPr>
          <a:lstStyle/>
          <a:p>
            <a:r>
              <a:rPr lang="en-US" altLang="ja-JP" sz="2400" dirty="0" smtClean="0">
                <a:latin typeface="Times New Roman" pitchFamily="18" charset="0"/>
                <a:ea typeface="MS PGothic" pitchFamily="34" charset="-128"/>
                <a:cs typeface="Times New Roman" pitchFamily="18" charset="0"/>
              </a:rPr>
              <a:t>HƯỚNG DẪN TRIỂN KHAI CHUẨN HIỆU </a:t>
            </a:r>
            <a:r>
              <a:rPr lang="en-US" altLang="ja-JP" sz="2400" dirty="0" smtClean="0">
                <a:latin typeface="Times New Roman" pitchFamily="18" charset="0"/>
                <a:ea typeface="MS PGothic" pitchFamily="34" charset="-128"/>
                <a:cs typeface="Times New Roman" pitchFamily="18" charset="0"/>
              </a:rPr>
              <a:t>TRƯỞNG</a:t>
            </a:r>
            <a:br>
              <a:rPr lang="en-US" altLang="ja-JP" sz="2400" dirty="0" smtClean="0">
                <a:latin typeface="Times New Roman" pitchFamily="18" charset="0"/>
                <a:ea typeface="MS PGothic" pitchFamily="34" charset="-128"/>
                <a:cs typeface="Times New Roman" pitchFamily="18" charset="0"/>
              </a:rPr>
            </a:br>
            <a:r>
              <a:rPr lang="en-US" altLang="ja-JP" sz="2400" dirty="0" smtClean="0">
                <a:latin typeface="Times New Roman" pitchFamily="18" charset="0"/>
                <a:ea typeface="MS PGothic" pitchFamily="34" charset="-128"/>
                <a:cs typeface="Times New Roman" pitchFamily="18" charset="0"/>
              </a:rPr>
              <a:t> </a:t>
            </a:r>
            <a:r>
              <a:rPr lang="en-US" altLang="ja-JP" sz="2400" dirty="0" smtClean="0">
                <a:latin typeface="Times New Roman" pitchFamily="18" charset="0"/>
                <a:ea typeface="MS PGothic" pitchFamily="34" charset="-128"/>
                <a:cs typeface="Times New Roman" pitchFamily="18" charset="0"/>
              </a:rPr>
              <a:t>CƠ SỞ GIÁO DỤC PHỔ THÔNG</a:t>
            </a:r>
            <a:endParaRPr kumimoji="1" lang="ja-JP" altLang="en-US" sz="2400" dirty="0" smtClean="0">
              <a:latin typeface="Times New Roman" pitchFamily="18" charset="0"/>
              <a:ea typeface="MS PGothic" pitchFamily="34" charset="-128"/>
              <a:cs typeface="Times New Roman" pitchFamily="18" charset="0"/>
            </a:endParaRPr>
          </a:p>
        </p:txBody>
      </p:sp>
      <p:sp>
        <p:nvSpPr>
          <p:cNvPr id="10" name="Title 1"/>
          <p:cNvSpPr txBox="1">
            <a:spLocks/>
          </p:cNvSpPr>
          <p:nvPr/>
        </p:nvSpPr>
        <p:spPr>
          <a:xfrm>
            <a:off x="1536700" y="998538"/>
            <a:ext cx="10066867" cy="649287"/>
          </a:xfrm>
          <a:prstGeom prst="rect">
            <a:avLst/>
          </a:prstGeom>
        </p:spPr>
        <p:txBody>
          <a:bodyPr anchor="ctr">
            <a:normAutofit/>
          </a:bodyPr>
          <a:lstStyle>
            <a:lvl1pPr marL="80963">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r>
              <a:rPr kumimoji="1" lang="en-US" altLang="ja-JP" sz="2800" b="1" dirty="0" err="1" smtClean="0">
                <a:solidFill>
                  <a:srgbClr val="FF0000"/>
                </a:solidFill>
                <a:effectLst>
                  <a:outerShdw blurRad="38100" dist="38100" dir="2700000" algn="tl">
                    <a:srgbClr val="000000"/>
                  </a:outerShdw>
                </a:effectLst>
                <a:latin typeface="Times" panose="02020603050405020304" pitchFamily="18" charset="0"/>
                <a:ea typeface="MS PGothic" panose="020B0600070205080204" pitchFamily="34" charset="-128"/>
                <a:cs typeface="Times" panose="02020603050405020304" pitchFamily="18" charset="0"/>
              </a:rPr>
              <a:t>Báo</a:t>
            </a:r>
            <a:r>
              <a:rPr kumimoji="1" lang="en-US" altLang="ja-JP" sz="2800" b="1" dirty="0" smtClean="0">
                <a:solidFill>
                  <a:srgbClr val="FF0000"/>
                </a:solidFill>
                <a:effectLst>
                  <a:outerShdw blurRad="38100" dist="38100" dir="2700000" algn="tl">
                    <a:srgbClr val="000000"/>
                  </a:outerShdw>
                </a:effectLst>
                <a:latin typeface="Times" panose="02020603050405020304" pitchFamily="18" charset="0"/>
                <a:ea typeface="MS PGothic" panose="020B0600070205080204" pitchFamily="34" charset="-128"/>
                <a:cs typeface="Times" panose="02020603050405020304" pitchFamily="18" charset="0"/>
              </a:rPr>
              <a:t> </a:t>
            </a:r>
            <a:r>
              <a:rPr kumimoji="1" lang="en-US" altLang="ja-JP" sz="2800" b="1" dirty="0" err="1" smtClean="0">
                <a:solidFill>
                  <a:srgbClr val="FF0000"/>
                </a:solidFill>
                <a:effectLst>
                  <a:outerShdw blurRad="38100" dist="38100" dir="2700000" algn="tl">
                    <a:srgbClr val="000000"/>
                  </a:outerShdw>
                </a:effectLst>
                <a:latin typeface="Times" panose="02020603050405020304" pitchFamily="18" charset="0"/>
                <a:ea typeface="MS PGothic" panose="020B0600070205080204" pitchFamily="34" charset="-128"/>
                <a:cs typeface="Times" panose="02020603050405020304" pitchFamily="18" charset="0"/>
              </a:rPr>
              <a:t>cáo</a:t>
            </a:r>
            <a:r>
              <a:rPr kumimoji="1" lang="en-US" altLang="ja-JP" sz="2800" b="1" dirty="0" smtClean="0">
                <a:solidFill>
                  <a:srgbClr val="FF0000"/>
                </a:solidFill>
                <a:effectLst>
                  <a:outerShdw blurRad="38100" dist="38100" dir="2700000" algn="tl">
                    <a:srgbClr val="000000"/>
                  </a:outerShdw>
                </a:effectLst>
                <a:latin typeface="Times" panose="02020603050405020304" pitchFamily="18" charset="0"/>
                <a:ea typeface="MS PGothic" panose="020B0600070205080204" pitchFamily="34" charset="-128"/>
                <a:cs typeface="Times" panose="02020603050405020304" pitchFamily="18" charset="0"/>
              </a:rPr>
              <a:t> </a:t>
            </a:r>
            <a:r>
              <a:rPr kumimoji="1" lang="en-US" altLang="ja-JP" sz="2800" b="1" dirty="0" err="1" smtClean="0">
                <a:solidFill>
                  <a:srgbClr val="FF0000"/>
                </a:solidFill>
                <a:effectLst>
                  <a:outerShdw blurRad="38100" dist="38100" dir="2700000" algn="tl">
                    <a:srgbClr val="000000"/>
                  </a:outerShdw>
                </a:effectLst>
                <a:latin typeface="Times" panose="02020603050405020304" pitchFamily="18" charset="0"/>
                <a:ea typeface="MS PGothic" panose="020B0600070205080204" pitchFamily="34" charset="-128"/>
                <a:cs typeface="Times" panose="02020603050405020304" pitchFamily="18" charset="0"/>
              </a:rPr>
              <a:t>kết</a:t>
            </a:r>
            <a:r>
              <a:rPr kumimoji="1" lang="en-US" altLang="ja-JP" sz="2800" b="1" dirty="0" smtClean="0">
                <a:solidFill>
                  <a:srgbClr val="FF0000"/>
                </a:solidFill>
                <a:effectLst>
                  <a:outerShdw blurRad="38100" dist="38100" dir="2700000" algn="tl">
                    <a:srgbClr val="000000"/>
                  </a:outerShdw>
                </a:effectLst>
                <a:latin typeface="Times" panose="02020603050405020304" pitchFamily="18" charset="0"/>
                <a:ea typeface="MS PGothic" panose="020B0600070205080204" pitchFamily="34" charset="-128"/>
                <a:cs typeface="Times" panose="02020603050405020304" pitchFamily="18" charset="0"/>
              </a:rPr>
              <a:t> </a:t>
            </a:r>
            <a:r>
              <a:rPr kumimoji="1" lang="en-US" altLang="ja-JP" sz="2800" b="1" dirty="0" err="1" smtClean="0">
                <a:solidFill>
                  <a:srgbClr val="FF0000"/>
                </a:solidFill>
                <a:effectLst>
                  <a:outerShdw blurRad="38100" dist="38100" dir="2700000" algn="tl">
                    <a:srgbClr val="000000"/>
                  </a:outerShdw>
                </a:effectLst>
                <a:latin typeface="Times" panose="02020603050405020304" pitchFamily="18" charset="0"/>
                <a:ea typeface="MS PGothic" panose="020B0600070205080204" pitchFamily="34" charset="-128"/>
                <a:cs typeface="Times" panose="02020603050405020304" pitchFamily="18" charset="0"/>
              </a:rPr>
              <a:t>quả</a:t>
            </a:r>
            <a:r>
              <a:rPr kumimoji="1" lang="en-US" altLang="ja-JP" sz="2800" b="1" dirty="0" smtClean="0">
                <a:solidFill>
                  <a:srgbClr val="FF0000"/>
                </a:solidFill>
                <a:effectLst>
                  <a:outerShdw blurRad="38100" dist="38100" dir="2700000" algn="tl">
                    <a:srgbClr val="000000"/>
                  </a:outerShdw>
                </a:effectLst>
                <a:latin typeface="Times" panose="02020603050405020304" pitchFamily="18" charset="0"/>
                <a:ea typeface="MS PGothic" panose="020B0600070205080204" pitchFamily="34" charset="-128"/>
                <a:cs typeface="Times" panose="02020603050405020304" pitchFamily="18" charset="0"/>
              </a:rPr>
              <a:t> </a:t>
            </a:r>
            <a:r>
              <a:rPr kumimoji="1" lang="en-US" altLang="ja-JP" sz="2800" b="1" dirty="0" err="1" smtClean="0">
                <a:solidFill>
                  <a:srgbClr val="FF0000"/>
                </a:solidFill>
                <a:effectLst>
                  <a:outerShdw blurRad="38100" dist="38100" dir="2700000" algn="tl">
                    <a:srgbClr val="000000"/>
                  </a:outerShdw>
                </a:effectLst>
                <a:latin typeface="Times" panose="02020603050405020304" pitchFamily="18" charset="0"/>
                <a:ea typeface="MS PGothic" panose="020B0600070205080204" pitchFamily="34" charset="-128"/>
                <a:cs typeface="Times" panose="02020603050405020304" pitchFamily="18" charset="0"/>
              </a:rPr>
              <a:t>thực</a:t>
            </a:r>
            <a:r>
              <a:rPr kumimoji="1" lang="en-US" altLang="ja-JP" sz="2800" b="1" dirty="0" smtClean="0">
                <a:solidFill>
                  <a:srgbClr val="FF0000"/>
                </a:solidFill>
                <a:effectLst>
                  <a:outerShdw blurRad="38100" dist="38100" dir="2700000" algn="tl">
                    <a:srgbClr val="000000"/>
                  </a:outerShdw>
                </a:effectLst>
                <a:latin typeface="Times" panose="02020603050405020304" pitchFamily="18" charset="0"/>
                <a:ea typeface="MS PGothic" panose="020B0600070205080204" pitchFamily="34" charset="-128"/>
                <a:cs typeface="Times" panose="02020603050405020304" pitchFamily="18" charset="0"/>
              </a:rPr>
              <a:t> </a:t>
            </a:r>
            <a:r>
              <a:rPr kumimoji="1" lang="en-US" altLang="ja-JP" sz="2800" b="1" dirty="0" err="1" smtClean="0">
                <a:solidFill>
                  <a:srgbClr val="FF0000"/>
                </a:solidFill>
                <a:effectLst>
                  <a:outerShdw blurRad="38100" dist="38100" dir="2700000" algn="tl">
                    <a:srgbClr val="000000"/>
                  </a:outerShdw>
                </a:effectLst>
                <a:latin typeface="Times" panose="02020603050405020304" pitchFamily="18" charset="0"/>
                <a:ea typeface="MS PGothic" panose="020B0600070205080204" pitchFamily="34" charset="-128"/>
                <a:cs typeface="Times" panose="02020603050405020304" pitchFamily="18" charset="0"/>
              </a:rPr>
              <a:t>hiện</a:t>
            </a:r>
            <a:endParaRPr kumimoji="1" lang="en-US" altLang="ja-JP" sz="2800" b="1" dirty="0" smtClean="0">
              <a:solidFill>
                <a:srgbClr val="FF0000"/>
              </a:solidFill>
              <a:effectLst>
                <a:outerShdw blurRad="38100" dist="38100" dir="2700000" algn="tl">
                  <a:srgbClr val="000000"/>
                </a:outerShdw>
              </a:effectLst>
              <a:latin typeface="Times" panose="02020603050405020304" pitchFamily="18" charset="0"/>
              <a:ea typeface="MS PGothic" panose="020B0600070205080204" pitchFamily="34" charset="-128"/>
              <a:cs typeface="Times" panose="02020603050405020304" pitchFamily="18" charset="0"/>
            </a:endParaRPr>
          </a:p>
        </p:txBody>
      </p:sp>
      <p:sp>
        <p:nvSpPr>
          <p:cNvPr id="44037" name="Rectangle 1"/>
          <p:cNvSpPr>
            <a:spLocks noChangeArrowheads="1"/>
          </p:cNvSpPr>
          <p:nvPr/>
        </p:nvSpPr>
        <p:spPr bwMode="auto">
          <a:xfrm>
            <a:off x="1536700" y="1916114"/>
            <a:ext cx="10384367" cy="3093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a:lnSpc>
                <a:spcPct val="150000"/>
              </a:lnSpc>
            </a:pPr>
            <a:r>
              <a:rPr lang="en-US" altLang="ja-JP" sz="2600" b="1">
                <a:latin typeface="Times" pitchFamily="18" charset="0"/>
                <a:ea typeface="MS PGothic" pitchFamily="34" charset="-128"/>
                <a:cs typeface="Times" pitchFamily="18" charset="0"/>
              </a:rPr>
              <a:t>Các đơn vị trường THPT, Phòng GD&amp;ĐT </a:t>
            </a:r>
            <a:r>
              <a:rPr lang="vi-VN" altLang="ja-JP" sz="2600" b="1">
                <a:latin typeface="Times" pitchFamily="18" charset="0"/>
                <a:ea typeface="MS PGothic" pitchFamily="34" charset="-128"/>
                <a:cs typeface="Times" pitchFamily="18" charset="0"/>
              </a:rPr>
              <a:t>tổng hợp kết quả đánh giá theo chuẩn hiệu trưởng báo cáo </a:t>
            </a:r>
            <a:r>
              <a:rPr lang="en-US" altLang="ja-JP" sz="2600" b="1">
                <a:latin typeface="Times" pitchFamily="18" charset="0"/>
                <a:ea typeface="MS PGothic" pitchFamily="34" charset="-128"/>
                <a:cs typeface="Times" pitchFamily="18" charset="0"/>
              </a:rPr>
              <a:t>Sở</a:t>
            </a:r>
            <a:r>
              <a:rPr lang="vi-VN" altLang="ja-JP" sz="2600" b="1">
                <a:latin typeface="Times" pitchFamily="18" charset="0"/>
                <a:ea typeface="MS PGothic" pitchFamily="34" charset="-128"/>
                <a:cs typeface="Times" pitchFamily="18" charset="0"/>
              </a:rPr>
              <a:t> </a:t>
            </a:r>
            <a:r>
              <a:rPr lang="en-US" altLang="ja-JP" sz="2600" b="1">
                <a:latin typeface="Times" pitchFamily="18" charset="0"/>
                <a:ea typeface="MS PGothic" pitchFamily="34" charset="-128"/>
                <a:cs typeface="Times" pitchFamily="18" charset="0"/>
              </a:rPr>
              <a:t>GD&amp;ĐT</a:t>
            </a:r>
            <a:r>
              <a:rPr lang="vi-VN" altLang="ja-JP" sz="2600" b="1">
                <a:latin typeface="Times" pitchFamily="18" charset="0"/>
                <a:ea typeface="MS PGothic" pitchFamily="34" charset="-128"/>
                <a:cs typeface="Times" pitchFamily="18" charset="0"/>
              </a:rPr>
              <a:t> </a:t>
            </a:r>
            <a:r>
              <a:rPr lang="en-US" altLang="ja-JP" sz="2600" b="1">
                <a:latin typeface="Times" pitchFamily="18" charset="0"/>
                <a:ea typeface="MS PGothic" pitchFamily="34" charset="-128"/>
                <a:cs typeface="Times" pitchFamily="18" charset="0"/>
              </a:rPr>
              <a:t>(thông qua Phòng TCCB) </a:t>
            </a:r>
            <a:r>
              <a:rPr lang="vi-VN" altLang="ja-JP" sz="2600" b="1">
                <a:latin typeface="Times" pitchFamily="18" charset="0"/>
                <a:ea typeface="MS PGothic" pitchFamily="34" charset="-128"/>
                <a:cs typeface="Times" pitchFamily="18" charset="0"/>
              </a:rPr>
              <a:t>trước 3</a:t>
            </a:r>
            <a:r>
              <a:rPr lang="en-US" altLang="ja-JP" sz="2600" b="1">
                <a:latin typeface="Times" pitchFamily="18" charset="0"/>
                <a:ea typeface="MS PGothic" pitchFamily="34" charset="-128"/>
                <a:cs typeface="Times" pitchFamily="18" charset="0"/>
              </a:rPr>
              <a:t>1</a:t>
            </a:r>
            <a:r>
              <a:rPr lang="vi-VN" altLang="ja-JP" sz="2600" b="1">
                <a:latin typeface="Times" pitchFamily="18" charset="0"/>
                <a:ea typeface="MS PGothic" pitchFamily="34" charset="-128"/>
                <a:cs typeface="Times" pitchFamily="18" charset="0"/>
              </a:rPr>
              <a:t> tháng </a:t>
            </a:r>
            <a:r>
              <a:rPr lang="en-US" altLang="ja-JP" sz="2600" b="1">
                <a:latin typeface="Times" pitchFamily="18" charset="0"/>
                <a:ea typeface="MS PGothic" pitchFamily="34" charset="-128"/>
                <a:cs typeface="Times" pitchFamily="18" charset="0"/>
              </a:rPr>
              <a:t>5</a:t>
            </a:r>
            <a:r>
              <a:rPr lang="vi-VN" altLang="ja-JP" sz="2600" b="1">
                <a:latin typeface="Times" pitchFamily="18" charset="0"/>
                <a:ea typeface="MS PGothic" pitchFamily="34" charset="-128"/>
                <a:cs typeface="Times" pitchFamily="18" charset="0"/>
              </a:rPr>
              <a:t> hằng năm</a:t>
            </a:r>
            <a:r>
              <a:rPr lang="en-US" altLang="ja-JP" sz="2600" b="1">
                <a:latin typeface="Times" pitchFamily="18" charset="0"/>
                <a:ea typeface="MS PGothic" pitchFamily="34" charset="-128"/>
                <a:cs typeface="Times" pitchFamily="18" charset="0"/>
              </a:rPr>
              <a:t>.</a:t>
            </a:r>
          </a:p>
          <a:p>
            <a:pPr algn="just">
              <a:lnSpc>
                <a:spcPct val="150000"/>
              </a:lnSpc>
            </a:pPr>
            <a:r>
              <a:rPr lang="en-US" altLang="ja-JP" sz="2600" b="1">
                <a:latin typeface="Times" pitchFamily="18" charset="0"/>
                <a:ea typeface="MS PGothic" pitchFamily="34" charset="-128"/>
                <a:cs typeface="Times" pitchFamily="18" charset="0"/>
              </a:rPr>
              <a:t>Sở GD&amp;ĐT</a:t>
            </a:r>
            <a:r>
              <a:rPr lang="vi-VN" altLang="ja-JP" sz="2600" b="1">
                <a:latin typeface="Times" pitchFamily="18" charset="0"/>
                <a:ea typeface="MS PGothic" pitchFamily="34" charset="-128"/>
                <a:cs typeface="Times" pitchFamily="18" charset="0"/>
              </a:rPr>
              <a:t> tổng hợp kết quả đánh giá theo chuẩn hiệu trưởng báo cáo Bộ </a:t>
            </a:r>
            <a:r>
              <a:rPr lang="en-US" altLang="ja-JP" sz="2600" b="1">
                <a:latin typeface="Times" pitchFamily="18" charset="0"/>
                <a:ea typeface="MS PGothic" pitchFamily="34" charset="-128"/>
                <a:cs typeface="Times" pitchFamily="18" charset="0"/>
              </a:rPr>
              <a:t>GD&amp;ĐT</a:t>
            </a:r>
            <a:r>
              <a:rPr lang="vi-VN" altLang="ja-JP" sz="2600" b="1">
                <a:latin typeface="Times" pitchFamily="18" charset="0"/>
                <a:ea typeface="MS PGothic" pitchFamily="34" charset="-128"/>
                <a:cs typeface="Times" pitchFamily="18" charset="0"/>
              </a:rPr>
              <a:t> trước 30 tháng 6 hằng năm theo quy định</a:t>
            </a:r>
            <a:r>
              <a:rPr lang="en-US" altLang="ja-JP" sz="2600" b="1">
                <a:latin typeface="Times" pitchFamily="18" charset="0"/>
                <a:ea typeface="MS PGothic" pitchFamily="34" charset="-128"/>
                <a:cs typeface="Times" pitchFamily="18" charset="0"/>
              </a:rPr>
              <a:t>. </a:t>
            </a:r>
          </a:p>
        </p:txBody>
      </p:sp>
    </p:spTree>
    <p:extLst>
      <p:ext uri="{BB962C8B-B14F-4D97-AF65-F5344CB8AC3E}">
        <p14:creationId xmlns:p14="http://schemas.microsoft.com/office/powerpoint/2010/main" val="56437060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91760" y="2443878"/>
            <a:ext cx="8085868" cy="2585323"/>
          </a:xfrm>
          <a:prstGeom prst="rect">
            <a:avLst/>
          </a:prstGeom>
          <a:noFill/>
        </p:spPr>
        <p:txBody>
          <a:bodyPr wrap="none">
            <a:spAutoFit/>
          </a:bodyPr>
          <a:lstStyle/>
          <a:p>
            <a:pPr algn="ctr" fontAlgn="auto">
              <a:spcBef>
                <a:spcPts val="0"/>
              </a:spcBef>
              <a:spcAft>
                <a:spcPts val="0"/>
              </a:spcAft>
              <a:defRPr/>
            </a:pPr>
            <a:r>
              <a:rPr lang="en-US" sz="5400" b="1" dirty="0">
                <a:ln w="19050">
                  <a:solidFill>
                    <a:schemeClr val="tx2">
                      <a:tint val="1000"/>
                    </a:schemeClr>
                  </a:solidFill>
                  <a:prstDash val="solid"/>
                </a:ln>
                <a:solidFill>
                  <a:srgbClr val="C00000"/>
                </a:solidFill>
                <a:effectLst>
                  <a:outerShdw blurRad="50000" dist="50800" dir="7500000" algn="tl">
                    <a:srgbClr val="000000">
                      <a:shade val="5000"/>
                      <a:alpha val="35000"/>
                    </a:srgbClr>
                  </a:outerShdw>
                </a:effectLst>
                <a:latin typeface="Arial" charset="0"/>
                <a:cs typeface="Arial" charset="0"/>
              </a:rPr>
              <a:t>TRÂN TRỌNG CẢM ƠN!</a:t>
            </a:r>
          </a:p>
          <a:p>
            <a:pPr algn="ctr" fontAlgn="auto">
              <a:spcBef>
                <a:spcPts val="0"/>
              </a:spcBef>
              <a:spcAft>
                <a:spcPts val="0"/>
              </a:spcAft>
              <a:defRPr/>
            </a:pPr>
            <a:endParaRPr lang="en-US" sz="5400" b="1" dirty="0">
              <a:ln w="19050">
                <a:solidFill>
                  <a:schemeClr val="tx2">
                    <a:tint val="1000"/>
                  </a:schemeClr>
                </a:solidFill>
                <a:prstDash val="solid"/>
              </a:ln>
              <a:solidFill>
                <a:srgbClr val="C00000"/>
              </a:solidFill>
              <a:effectLst>
                <a:outerShdw blurRad="50000" dist="50800" dir="7500000" algn="tl">
                  <a:srgbClr val="000000">
                    <a:shade val="5000"/>
                    <a:alpha val="35000"/>
                  </a:srgbClr>
                </a:outerShdw>
              </a:effectLst>
              <a:latin typeface="Arial" charset="0"/>
              <a:cs typeface="Arial" charset="0"/>
            </a:endParaRPr>
          </a:p>
          <a:p>
            <a:pPr algn="ctr" fontAlgn="auto">
              <a:spcBef>
                <a:spcPts val="0"/>
              </a:spcBef>
              <a:spcAft>
                <a:spcPts val="0"/>
              </a:spcAft>
              <a:defRPr/>
            </a:pPr>
            <a:endParaRPr lang="en-US" sz="5400" b="1" dirty="0">
              <a:ln w="19050">
                <a:solidFill>
                  <a:schemeClr val="tx2">
                    <a:tint val="1000"/>
                  </a:schemeClr>
                </a:solidFill>
                <a:prstDash val="solid"/>
              </a:ln>
              <a:solidFill>
                <a:srgbClr val="C00000"/>
              </a:solidFill>
              <a:effectLst>
                <a:outerShdw blurRad="50000" dist="50800" dir="7500000" algn="tl">
                  <a:srgbClr val="000000">
                    <a:shade val="5000"/>
                    <a:alpha val="35000"/>
                  </a:srgbClr>
                </a:outerShdw>
              </a:effectLst>
              <a:latin typeface="Arial" charset="0"/>
              <a:cs typeface="Arial" charset="0"/>
            </a:endParaRPr>
          </a:p>
        </p:txBody>
      </p:sp>
    </p:spTree>
    <p:extLst>
      <p:ext uri="{BB962C8B-B14F-4D97-AF65-F5344CB8AC3E}">
        <p14:creationId xmlns:p14="http://schemas.microsoft.com/office/powerpoint/2010/main" val="41644701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002060"/>
                </a:solidFill>
              </a:rPr>
              <a:t> </a:t>
            </a:r>
            <a:r>
              <a:rPr lang="en-US" b="1" dirty="0" err="1">
                <a:solidFill>
                  <a:srgbClr val="002060"/>
                </a:solidFill>
              </a:rPr>
              <a:t>Cấu</a:t>
            </a:r>
            <a:r>
              <a:rPr lang="en-US" b="1" dirty="0">
                <a:solidFill>
                  <a:srgbClr val="002060"/>
                </a:solidFill>
              </a:rPr>
              <a:t> </a:t>
            </a:r>
            <a:r>
              <a:rPr lang="en-US" b="1" dirty="0" err="1">
                <a:solidFill>
                  <a:srgbClr val="002060"/>
                </a:solidFill>
              </a:rPr>
              <a:t>trúc</a:t>
            </a:r>
            <a:r>
              <a:rPr lang="en-US" b="1" dirty="0">
                <a:solidFill>
                  <a:srgbClr val="002060"/>
                </a:solidFill>
              </a:rPr>
              <a:t> </a:t>
            </a:r>
            <a:r>
              <a:rPr lang="en-US" b="1" dirty="0" err="1">
                <a:solidFill>
                  <a:srgbClr val="002060"/>
                </a:solidFill>
              </a:rPr>
              <a:t>của</a:t>
            </a:r>
            <a:r>
              <a:rPr lang="en-US" b="1" dirty="0">
                <a:solidFill>
                  <a:srgbClr val="002060"/>
                </a:solidFill>
              </a:rPr>
              <a:t> </a:t>
            </a:r>
            <a:r>
              <a:rPr lang="en-US" b="1" dirty="0" err="1">
                <a:solidFill>
                  <a:srgbClr val="002060"/>
                </a:solidFill>
              </a:rPr>
              <a:t>chuẩn</a:t>
            </a:r>
            <a:r>
              <a:rPr lang="en-US" b="1" dirty="0">
                <a:solidFill>
                  <a:srgbClr val="002060"/>
                </a:solidFill>
              </a:rPr>
              <a:t> HT</a:t>
            </a:r>
            <a:br>
              <a:rPr lang="en-US" b="1" dirty="0">
                <a:solidFill>
                  <a:srgbClr val="002060"/>
                </a:solidFill>
              </a:rPr>
            </a:br>
            <a:endParaRPr lang="en-US" dirty="0">
              <a:solidFill>
                <a:srgbClr val="002060"/>
              </a:solidFill>
            </a:endParaRPr>
          </a:p>
        </p:txBody>
      </p:sp>
      <p:graphicFrame>
        <p:nvGraphicFramePr>
          <p:cNvPr id="4" name="Diagram 3"/>
          <p:cNvGraphicFramePr/>
          <p:nvPr>
            <p:extLst>
              <p:ext uri="{D42A27DB-BD31-4B8C-83A1-F6EECF244321}">
                <p14:modId xmlns:p14="http://schemas.microsoft.com/office/powerpoint/2010/main" val="3695020353"/>
              </p:ext>
            </p:extLst>
          </p:nvPr>
        </p:nvGraphicFramePr>
        <p:xfrm>
          <a:off x="0" y="1219200"/>
          <a:ext cx="121920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04215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err="1">
                <a:solidFill>
                  <a:srgbClr val="002060"/>
                </a:solidFill>
              </a:rPr>
              <a:t>Chuẩn</a:t>
            </a:r>
            <a:r>
              <a:rPr lang="en-US" sz="3600" b="1" dirty="0">
                <a:solidFill>
                  <a:srgbClr val="002060"/>
                </a:solidFill>
              </a:rPr>
              <a:t> </a:t>
            </a:r>
            <a:r>
              <a:rPr lang="en-US" sz="3600" b="1" dirty="0" err="1">
                <a:solidFill>
                  <a:srgbClr val="002060"/>
                </a:solidFill>
              </a:rPr>
              <a:t>Hiệu</a:t>
            </a:r>
            <a:r>
              <a:rPr lang="en-US" sz="3600" b="1" dirty="0">
                <a:solidFill>
                  <a:srgbClr val="002060"/>
                </a:solidFill>
              </a:rPr>
              <a:t> tr</a:t>
            </a:r>
            <a:r>
              <a:rPr lang="vi-VN" sz="3600" b="1" dirty="0">
                <a:solidFill>
                  <a:srgbClr val="002060"/>
                </a:solidFill>
              </a:rPr>
              <a:t>ư</a:t>
            </a:r>
            <a:r>
              <a:rPr lang="en-US" sz="3600" b="1" dirty="0" err="1">
                <a:solidFill>
                  <a:srgbClr val="002060"/>
                </a:solidFill>
              </a:rPr>
              <a:t>ởng</a:t>
            </a:r>
            <a:r>
              <a:rPr lang="en-US" sz="3600" b="1" dirty="0">
                <a:solidFill>
                  <a:srgbClr val="002060"/>
                </a:solidFill>
              </a:rPr>
              <a:t> </a:t>
            </a:r>
            <a:r>
              <a:rPr lang="en-US" sz="3600" b="1" dirty="0" err="1">
                <a:solidFill>
                  <a:srgbClr val="002060"/>
                </a:solidFill>
              </a:rPr>
              <a:t>trường</a:t>
            </a:r>
            <a:r>
              <a:rPr lang="en-US" sz="3600" b="1" dirty="0">
                <a:solidFill>
                  <a:srgbClr val="002060"/>
                </a:solidFill>
              </a:rPr>
              <a:t> </a:t>
            </a:r>
            <a:r>
              <a:rPr lang="en-US" sz="3600" b="1" dirty="0" err="1">
                <a:solidFill>
                  <a:srgbClr val="002060"/>
                </a:solidFill>
              </a:rPr>
              <a:t>phổ</a:t>
            </a:r>
            <a:r>
              <a:rPr lang="en-US" sz="3600" b="1" dirty="0">
                <a:solidFill>
                  <a:srgbClr val="002060"/>
                </a:solidFill>
              </a:rPr>
              <a:t> </a:t>
            </a:r>
            <a:r>
              <a:rPr lang="en-US" sz="3600" b="1" dirty="0" err="1">
                <a:solidFill>
                  <a:srgbClr val="002060"/>
                </a:solidFill>
              </a:rPr>
              <a:t>thông</a:t>
            </a:r>
            <a:r>
              <a:rPr lang="en-US" sz="3600" b="1" dirty="0">
                <a:solidFill>
                  <a:srgbClr val="002060"/>
                </a:solidFill>
              </a:rPr>
              <a:t>: </a:t>
            </a:r>
            <a:br>
              <a:rPr lang="en-US" sz="3600" b="1" dirty="0">
                <a:solidFill>
                  <a:srgbClr val="002060"/>
                </a:solidFill>
              </a:rPr>
            </a:br>
            <a:r>
              <a:rPr lang="en-US" sz="3600" b="1" dirty="0">
                <a:solidFill>
                  <a:srgbClr val="002060"/>
                </a:solidFill>
              </a:rPr>
              <a:t>5 </a:t>
            </a:r>
            <a:r>
              <a:rPr lang="en-US" sz="3600" b="1" dirty="0" err="1">
                <a:solidFill>
                  <a:srgbClr val="002060"/>
                </a:solidFill>
              </a:rPr>
              <a:t>tiêu</a:t>
            </a:r>
            <a:r>
              <a:rPr lang="en-US" sz="3600" b="1" dirty="0">
                <a:solidFill>
                  <a:srgbClr val="002060"/>
                </a:solidFill>
              </a:rPr>
              <a:t> </a:t>
            </a:r>
            <a:r>
              <a:rPr lang="en-US" sz="3600" b="1" dirty="0" err="1">
                <a:solidFill>
                  <a:srgbClr val="002060"/>
                </a:solidFill>
              </a:rPr>
              <a:t>chuẩn</a:t>
            </a:r>
            <a:r>
              <a:rPr lang="en-US" sz="3600" b="1" dirty="0">
                <a:solidFill>
                  <a:srgbClr val="002060"/>
                </a:solidFill>
              </a:rPr>
              <a:t> </a:t>
            </a:r>
            <a:r>
              <a:rPr lang="en-US" b="1" dirty="0"/>
              <a:t/>
            </a:r>
            <a:br>
              <a:rPr lang="en-US" b="1" dirty="0"/>
            </a:br>
            <a:endParaRPr lang="en-US" dirty="0"/>
          </a:p>
        </p:txBody>
      </p:sp>
      <p:graphicFrame>
        <p:nvGraphicFramePr>
          <p:cNvPr id="4" name="Diagram 3"/>
          <p:cNvGraphicFramePr/>
          <p:nvPr>
            <p:extLst>
              <p:ext uri="{D42A27DB-BD31-4B8C-83A1-F6EECF244321}">
                <p14:modId xmlns:p14="http://schemas.microsoft.com/office/powerpoint/2010/main" val="2644453132"/>
              </p:ext>
            </p:extLst>
          </p:nvPr>
        </p:nvGraphicFramePr>
        <p:xfrm>
          <a:off x="2286000" y="990600"/>
          <a:ext cx="8077200" cy="5562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951441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 xmlns:a16="http://schemas.microsoft.com/office/drawing/2014/main" id="{473B2536-E669-48A3-9133-7146B6018CB3}"/>
              </a:ext>
            </a:extLst>
          </p:cNvPr>
          <p:cNvGraphicFramePr/>
          <p:nvPr>
            <p:extLst>
              <p:ext uri="{D42A27DB-BD31-4B8C-83A1-F6EECF244321}">
                <p14:modId xmlns:p14="http://schemas.microsoft.com/office/powerpoint/2010/main" val="3555059720"/>
              </p:ext>
            </p:extLst>
          </p:nvPr>
        </p:nvGraphicFramePr>
        <p:xfrm>
          <a:off x="1828800" y="304800"/>
          <a:ext cx="8382000" cy="5943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695978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46449BA-605E-461E-BA74-5C36F21B61BD}"/>
              </a:ext>
            </a:extLst>
          </p:cNvPr>
          <p:cNvSpPr>
            <a:spLocks noGrp="1"/>
          </p:cNvSpPr>
          <p:nvPr>
            <p:ph type="title"/>
          </p:nvPr>
        </p:nvSpPr>
        <p:spPr/>
        <p:txBody>
          <a:bodyPr>
            <a:normAutofit fontScale="90000"/>
          </a:bodyPr>
          <a:lstStyle/>
          <a:p>
            <a:r>
              <a:rPr lang="en-US" dirty="0" err="1"/>
              <a:t>Tiêu</a:t>
            </a:r>
            <a:r>
              <a:rPr lang="en-US" dirty="0"/>
              <a:t> </a:t>
            </a:r>
            <a:r>
              <a:rPr lang="en-US" dirty="0" err="1"/>
              <a:t>chí</a:t>
            </a:r>
            <a:r>
              <a:rPr lang="en-US" dirty="0"/>
              <a:t> 1. </a:t>
            </a:r>
            <a:r>
              <a:rPr lang="en-US" dirty="0" err="1"/>
              <a:t>Đạo</a:t>
            </a:r>
            <a:r>
              <a:rPr lang="en-US" dirty="0"/>
              <a:t> </a:t>
            </a:r>
            <a:r>
              <a:rPr lang="en-US" dirty="0" err="1"/>
              <a:t>đức</a:t>
            </a:r>
            <a:r>
              <a:rPr lang="en-US" dirty="0"/>
              <a:t> </a:t>
            </a:r>
            <a:r>
              <a:rPr lang="en-US" dirty="0" err="1"/>
              <a:t>nghề</a:t>
            </a:r>
            <a:r>
              <a:rPr lang="en-US" dirty="0"/>
              <a:t> </a:t>
            </a:r>
            <a:r>
              <a:rPr lang="en-US" dirty="0" err="1"/>
              <a:t>nghiệp</a:t>
            </a:r>
            <a:r>
              <a:rPr lang="en-US" dirty="0"/>
              <a:t/>
            </a:r>
            <a:br>
              <a:rPr lang="en-US" dirty="0"/>
            </a:br>
            <a:r>
              <a:rPr lang="en-US" dirty="0"/>
              <a:t/>
            </a:r>
            <a:br>
              <a:rPr lang="en-US" dirty="0"/>
            </a:br>
            <a:endParaRPr lang="en-US" dirty="0"/>
          </a:p>
        </p:txBody>
      </p:sp>
      <p:graphicFrame>
        <p:nvGraphicFramePr>
          <p:cNvPr id="4" name="Diagram 3">
            <a:extLst>
              <a:ext uri="{FF2B5EF4-FFF2-40B4-BE49-F238E27FC236}">
                <a16:creationId xmlns="" xmlns:a16="http://schemas.microsoft.com/office/drawing/2014/main" id="{406E9B37-3F2A-497B-A4DB-320E48234A1A}"/>
              </a:ext>
            </a:extLst>
          </p:cNvPr>
          <p:cNvGraphicFramePr/>
          <p:nvPr>
            <p:extLst>
              <p:ext uri="{D42A27DB-BD31-4B8C-83A1-F6EECF244321}">
                <p14:modId xmlns:p14="http://schemas.microsoft.com/office/powerpoint/2010/main" val="2085993492"/>
              </p:ext>
            </p:extLst>
          </p:nvPr>
        </p:nvGraphicFramePr>
        <p:xfrm>
          <a:off x="1981200" y="1397000"/>
          <a:ext cx="8229600" cy="4851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662076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1670</TotalTime>
  <Words>5681</Words>
  <Application>Microsoft Office PowerPoint</Application>
  <PresentationFormat>Custom</PresentationFormat>
  <Paragraphs>419</Paragraphs>
  <Slides>52</Slides>
  <Notes>13</Notes>
  <HiddenSlides>0</HiddenSlides>
  <MMClips>0</MMClips>
  <ScaleCrop>false</ScaleCrop>
  <HeadingPairs>
    <vt:vector size="4" baseType="variant">
      <vt:variant>
        <vt:lpstr>Theme</vt:lpstr>
      </vt:variant>
      <vt:variant>
        <vt:i4>1</vt:i4>
      </vt:variant>
      <vt:variant>
        <vt:lpstr>Slide Titles</vt:lpstr>
      </vt:variant>
      <vt:variant>
        <vt:i4>52</vt:i4>
      </vt:variant>
    </vt:vector>
  </HeadingPairs>
  <TitlesOfParts>
    <vt:vector size="53" baseType="lpstr">
      <vt:lpstr>Office Theme</vt:lpstr>
      <vt:lpstr>PowerPoint Presentation</vt:lpstr>
      <vt:lpstr>Phạm vi điều chỉnh:</vt:lpstr>
      <vt:lpstr>Phạm vi điều chỉnh và đối tượng áp dụng Chuẩn Hiệu trưởng</vt:lpstr>
      <vt:lpstr>Mục tiêu chung </vt:lpstr>
      <vt:lpstr>Mục đích ban hành quy định  chuẩn hiệu trưởng</vt:lpstr>
      <vt:lpstr> Cấu trúc của chuẩn HT </vt:lpstr>
      <vt:lpstr>Chuẩn Hiệu trưởng trường phổ thông:  5 tiêu chuẩn  </vt:lpstr>
      <vt:lpstr>PowerPoint Presentation</vt:lpstr>
      <vt:lpstr>Tiêu chí 1. Đạo đức nghề nghiệp  </vt:lpstr>
      <vt:lpstr>Tiêu chí 2. Tư tưởng đổi mới trong lãnh đạo, quản trị nhà trường</vt:lpstr>
      <vt:lpstr>Tiêu chí 3. Năng lực phát triển chuyên môn, nghiệp vụ bản thân</vt:lpstr>
      <vt:lpstr>PowerPoint Presentation</vt:lpstr>
      <vt:lpstr>Tiêu chí 4. Tổ chức xây dựng kế hoạch phát triển nhà trường </vt:lpstr>
      <vt:lpstr>Tiêu chí 5. Quản trị hoạt động dạy học, giáo dục học sinh</vt:lpstr>
      <vt:lpstr>Tiêu chí 6. Quản trị nhân sự nhà trường</vt:lpstr>
      <vt:lpstr>Tiêu chí 7. Quản trị tổ chức, hành chính nhà trường</vt:lpstr>
      <vt:lpstr>Tiêu chí 8. Quản trị tài chính nhà trường</vt:lpstr>
      <vt:lpstr>Tiêu chí 9. Quản trị cơ sở vật chất, thiết bị và công nghệ trong dạy học, giáo dục học sinh của nhà trường</vt:lpstr>
      <vt:lpstr>Tiêu chí 10. Quản trị chất lượng giáo dục trong nhà trường</vt:lpstr>
      <vt:lpstr>PowerPoint Presentation</vt:lpstr>
      <vt:lpstr>Tiêu chí 11. Xây dựng văn hóa nhà trường </vt:lpstr>
      <vt:lpstr>Tiêu chí 12. Thực hiện dân chủ cơ sở trong nhà trường </vt:lpstr>
      <vt:lpstr>. Tiêu chí 13. Xây dựng trường học an toàn, phòng chống bạo lực học đường</vt:lpstr>
      <vt:lpstr>PowerPoint Presentation</vt:lpstr>
      <vt:lpstr>Tiêu chí 14. Phối hợp giữa nhà trường, gia đình, xã hội để thực hiện hoạt động dạy học cho học sinh</vt:lpstr>
      <vt:lpstr>Tiêu chí 15. Phối hợp giữa nhà trường, gia đình, xã hội để thực hiện giáo dục đạo đức, lối sống cho học sinh</vt:lpstr>
      <vt:lpstr>Tiêu chí 16. Phối hợp giữa nhà trường, gia đình, xã hội trong huy động và sử dụng nguồn lực để phát triển nhà trường</vt:lpstr>
      <vt:lpstr>PowerPoint Presentation</vt:lpstr>
      <vt:lpstr>Tiêu chí 17. Sử dụng ngoại ngữ</vt:lpstr>
      <vt:lpstr>Tiêu chí 18. Ứng dụng công nghệ thông tin</vt:lpstr>
      <vt:lpstr>Dựa vào "bản đồ năng lực" HT xây dựng chương trình bồi dưỡng HT </vt:lpstr>
      <vt:lpstr>"bản đồ năng lực" CBQL trường tiểu học huyện A (theo từng cá nhân)</vt:lpstr>
      <vt:lpstr>HƯỚNG DẪN SỬ DỤNG CHUẨN HIỆU TRƯỞNG CƠ SỞ GIÁO DỤC PHỔ THÔNG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HƯỚNG DẪN TRIỂN KHAI CHUẨN HIỆU TRƯỞNG  CƠ SỞ GIÁO DỤC PHỔ THÔNG</vt:lpstr>
      <vt:lpstr>PowerPoint Presentation</vt:lpstr>
      <vt:lpstr>PowerPoint Presentation</vt:lpstr>
      <vt:lpstr>PowerPoint Presentation</vt:lpstr>
      <vt:lpstr>PowerPoint Presentation</vt:lpstr>
      <vt:lpstr>PowerPoint Presentation</vt:lpstr>
      <vt:lpstr>HƯỚNG DẪN TRIỂN KHAI CHUẨN HIỆU TRƯỞNG  CƠ SỞ GIÁO DỤC PHỔ THÔNG</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BÁO CÁO CHUẨN HIỆU TRƯỞNG TRƯỜNG PHỔ THÔNG (Báo cáo tại cuộc họp ngày 23/9 do Bộ trưởng chủ trì)</dc:title>
  <dc:creator>Desktop98234</dc:creator>
  <cp:lastModifiedBy>DUY</cp:lastModifiedBy>
  <cp:revision>109</cp:revision>
  <dcterms:created xsi:type="dcterms:W3CDTF">2017-09-22T16:39:27Z</dcterms:created>
  <dcterms:modified xsi:type="dcterms:W3CDTF">2018-12-11T17:29:36Z</dcterms:modified>
</cp:coreProperties>
</file>